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321" r:id="rId2"/>
    <p:sldId id="322" r:id="rId3"/>
    <p:sldId id="295" r:id="rId4"/>
    <p:sldId id="310" r:id="rId5"/>
    <p:sldId id="312" r:id="rId6"/>
    <p:sldId id="323" r:id="rId7"/>
    <p:sldId id="324" r:id="rId8"/>
    <p:sldId id="326" r:id="rId9"/>
    <p:sldId id="327" r:id="rId10"/>
    <p:sldId id="329" r:id="rId11"/>
    <p:sldId id="313" r:id="rId12"/>
    <p:sldId id="301" r:id="rId13"/>
    <p:sldId id="304" r:id="rId14"/>
    <p:sldId id="309" r:id="rId15"/>
    <p:sldId id="331" r:id="rId16"/>
    <p:sldId id="30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p15:clr>
            <a:srgbClr val="A4A3A4"/>
          </p15:clr>
        </p15:guide>
        <p15:guide id="2" pos="28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Tijhuis" initials="KT" lastIdx="3" clrIdx="0">
    <p:extLst>
      <p:ext uri="{19B8F6BF-5375-455C-9EA6-DF929625EA0E}">
        <p15:presenceInfo xmlns:p15="http://schemas.microsoft.com/office/powerpoint/2012/main" userId="S-1-5-21-3606437327-1758012056-2975570055-2562" providerId="AD"/>
      </p:ext>
    </p:extLst>
  </p:cmAuthor>
  <p:cmAuthor id="2" name="Gonda Franssen" initials="GF" lastIdx="3" clrIdx="1"/>
  <p:cmAuthor id="3" name="Gonda Franssen" initials="g"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E87"/>
    <a:srgbClr val="1E1982"/>
    <a:srgbClr val="D1D3D4"/>
    <a:srgbClr val="EAEAEA"/>
    <a:srgbClr val="D1D2D3"/>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0" autoAdjust="0"/>
    <p:restoredTop sz="62319" autoAdjust="0"/>
  </p:normalViewPr>
  <p:slideViewPr>
    <p:cSldViewPr snapToGrid="0" snapToObjects="1">
      <p:cViewPr varScale="1">
        <p:scale>
          <a:sx n="52" d="100"/>
          <a:sy n="52" d="100"/>
        </p:scale>
        <p:origin x="2316" y="72"/>
      </p:cViewPr>
      <p:guideLst>
        <p:guide orient="horz" pos="2167"/>
        <p:guide pos="289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CD25F8-FD92-40B2-BA7A-2B4AC66B22EF}" type="datetimeFigureOut">
              <a:rPr lang="nl-NL" smtClean="0"/>
              <a:pPr/>
              <a:t>14-2-2018</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B18BC9-9D2D-4F42-881D-08735461C123}" type="slidenum">
              <a:rPr lang="nl-NL" smtClean="0"/>
              <a:pPr/>
              <a:t>‹nr.›</a:t>
            </a:fld>
            <a:endParaRPr lang="nl-NL"/>
          </a:p>
        </p:txBody>
      </p:sp>
    </p:spTree>
    <p:extLst>
      <p:ext uri="{BB962C8B-B14F-4D97-AF65-F5344CB8AC3E}">
        <p14:creationId xmlns:p14="http://schemas.microsoft.com/office/powerpoint/2010/main" val="2492170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18A7E0-8E56-42C2-AA96-A6ED449F1813}" type="datetimeFigureOut">
              <a:rPr lang="nl-NL" smtClean="0"/>
              <a:pPr/>
              <a:t>14-2-2018</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2A4800-15D4-4150-86A0-249935B9E9B7}" type="slidenum">
              <a:rPr lang="nl-NL" smtClean="0"/>
              <a:pPr/>
              <a:t>‹nr.›</a:t>
            </a:fld>
            <a:endParaRPr lang="nl-NL"/>
          </a:p>
        </p:txBody>
      </p:sp>
    </p:spTree>
    <p:extLst>
      <p:ext uri="{BB962C8B-B14F-4D97-AF65-F5344CB8AC3E}">
        <p14:creationId xmlns:p14="http://schemas.microsoft.com/office/powerpoint/2010/main" val="333468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liniclowns.nl/steun-ons/actie-doen-voor-cliniclown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a:t>
            </a:fld>
            <a:endParaRPr lang="nl-NL"/>
          </a:p>
        </p:txBody>
      </p:sp>
    </p:spTree>
    <p:extLst>
      <p:ext uri="{BB962C8B-B14F-4D97-AF65-F5344CB8AC3E}">
        <p14:creationId xmlns:p14="http://schemas.microsoft.com/office/powerpoint/2010/main" val="37212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u="none" kern="1200" dirty="0" smtClean="0">
                <a:solidFill>
                  <a:schemeClr val="tx1"/>
                </a:solidFill>
                <a:effectLst/>
                <a:latin typeface="+mn-lt"/>
                <a:ea typeface="+mn-ea"/>
                <a:cs typeface="+mn-cs"/>
              </a:rPr>
              <a:t>Sheet </a:t>
            </a:r>
            <a:r>
              <a:rPr lang="nl-NL" sz="1200" u="none" kern="1200" dirty="0" smtClean="0">
                <a:solidFill>
                  <a:schemeClr val="tx1"/>
                </a:solidFill>
                <a:effectLst/>
                <a:latin typeface="+mn-lt"/>
                <a:ea typeface="+mn-ea"/>
                <a:cs typeface="+mn-cs"/>
              </a:rPr>
              <a:t>9</a:t>
            </a:r>
            <a:endParaRPr lang="nl-NL" sz="1200" u="none" kern="1200" dirty="0" smtClean="0">
              <a:solidFill>
                <a:schemeClr val="tx1"/>
              </a:solidFill>
              <a:effectLst/>
              <a:latin typeface="+mn-lt"/>
              <a:ea typeface="+mn-ea"/>
              <a:cs typeface="+mn-cs"/>
            </a:endParaRPr>
          </a:p>
          <a:p>
            <a:endParaRPr lang="nl-NL" sz="1200" u="sng"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De </a:t>
            </a:r>
            <a:r>
              <a:rPr lang="nl-NL" sz="1200" u="sng" kern="1200" dirty="0" err="1" smtClean="0">
                <a:solidFill>
                  <a:schemeClr val="tx1"/>
                </a:solidFill>
                <a:effectLst/>
                <a:latin typeface="+mn-lt"/>
                <a:ea typeface="+mn-ea"/>
                <a:cs typeface="+mn-cs"/>
              </a:rPr>
              <a:t>CliniClowns</a:t>
            </a:r>
            <a:r>
              <a:rPr lang="nl-NL" sz="1200" u="sng" kern="1200" dirty="0" smtClean="0">
                <a:solidFill>
                  <a:schemeClr val="tx1"/>
                </a:solidFill>
                <a:effectLst/>
                <a:latin typeface="+mn-lt"/>
                <a:ea typeface="+mn-ea"/>
                <a:cs typeface="+mn-cs"/>
              </a:rPr>
              <a:t> </a:t>
            </a:r>
            <a:r>
              <a:rPr lang="nl-NL" sz="1200" u="sng" kern="1200" dirty="0" err="1" smtClean="0">
                <a:solidFill>
                  <a:schemeClr val="tx1"/>
                </a:solidFill>
                <a:effectLst/>
                <a:latin typeface="+mn-lt"/>
                <a:ea typeface="+mn-ea"/>
                <a:cs typeface="+mn-cs"/>
              </a:rPr>
              <a:t>App</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Kinderen kunnen via deze gratis </a:t>
            </a:r>
            <a:r>
              <a:rPr lang="nl-NL" sz="1200" kern="1200" dirty="0" err="1" smtClean="0">
                <a:solidFill>
                  <a:schemeClr val="tx1"/>
                </a:solidFill>
                <a:effectLst/>
                <a:latin typeface="+mn-lt"/>
                <a:ea typeface="+mn-ea"/>
                <a:cs typeface="+mn-cs"/>
              </a:rPr>
              <a:t>app</a:t>
            </a:r>
            <a:r>
              <a:rPr lang="nl-NL" sz="1200" kern="1200" dirty="0" smtClean="0">
                <a:solidFill>
                  <a:schemeClr val="tx1"/>
                </a:solidFill>
                <a:effectLst/>
                <a:latin typeface="+mn-lt"/>
                <a:ea typeface="+mn-ea"/>
                <a:cs typeface="+mn-cs"/>
              </a:rPr>
              <a:t> contact hebben met de clowns en met andere zieke kinderen. Met hun mobiel, tablet en via de computer. </a:t>
            </a:r>
            <a:r>
              <a:rPr lang="nl-NL" sz="1200" kern="1200" dirty="0" smtClean="0">
                <a:solidFill>
                  <a:schemeClr val="tx1"/>
                </a:solidFill>
                <a:effectLst/>
                <a:latin typeface="+mn-lt"/>
                <a:ea typeface="+mn-ea"/>
                <a:cs typeface="+mn-cs"/>
              </a:rPr>
              <a:t>Ze kunnen</a:t>
            </a:r>
            <a:r>
              <a:rPr lang="nl-NL" sz="1200" kern="1200" baseline="0" dirty="0" smtClean="0">
                <a:solidFill>
                  <a:schemeClr val="tx1"/>
                </a:solidFill>
                <a:effectLst/>
                <a:latin typeface="+mn-lt"/>
                <a:ea typeface="+mn-ea"/>
                <a:cs typeface="+mn-cs"/>
              </a:rPr>
              <a:t> onder andere videobellen met de clowns en filmpjes bekijken. </a:t>
            </a:r>
            <a:endParaRPr lang="nl-NL" sz="1200" kern="1200" dirty="0" smtClean="0">
              <a:solidFill>
                <a:schemeClr val="tx1"/>
              </a:solidFill>
              <a:effectLst/>
              <a:latin typeface="+mn-lt"/>
              <a:ea typeface="+mn-ea"/>
              <a:cs typeface="+mn-cs"/>
            </a:endParaRPr>
          </a:p>
          <a:p>
            <a:endParaRPr lang="nl-NL" i="1"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10</a:t>
            </a:fld>
            <a:endParaRPr lang="nl-NL"/>
          </a:p>
        </p:txBody>
      </p:sp>
    </p:spTree>
    <p:extLst>
      <p:ext uri="{BB962C8B-B14F-4D97-AF65-F5344CB8AC3E}">
        <p14:creationId xmlns:p14="http://schemas.microsoft.com/office/powerpoint/2010/main" val="174778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Sheet </a:t>
            </a:r>
            <a:r>
              <a:rPr lang="nl-NL" sz="1200" kern="1200" dirty="0" smtClean="0">
                <a:solidFill>
                  <a:schemeClr val="tx1"/>
                </a:solidFill>
                <a:effectLst/>
                <a:latin typeface="+mn-lt"/>
                <a:ea typeface="+mn-ea"/>
                <a:cs typeface="+mn-cs"/>
              </a:rPr>
              <a:t>10</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Elke CliniClown heeft een eigen karakter, want elke clown is anders. Meestal spelen 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met z’n tweeën. Zo kan de ene CliniClown samen met het kind grapjes uithalen met de andere clown. Of kunnen de clowns elkaar aanvullen of uitdagen. Zo vergeten de kinderen even hun beperkingen of dat ze ziek zijn. En de ouders lachen vaak net zo hard mee!</a:t>
            </a:r>
          </a:p>
          <a:p>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11</a:t>
            </a:fld>
            <a:endParaRPr lang="nl-NL"/>
          </a:p>
        </p:txBody>
      </p:sp>
    </p:spTree>
    <p:extLst>
      <p:ext uri="{BB962C8B-B14F-4D97-AF65-F5344CB8AC3E}">
        <p14:creationId xmlns:p14="http://schemas.microsoft.com/office/powerpoint/2010/main" val="3516103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kern="1200" dirty="0" smtClean="0">
                <a:solidFill>
                  <a:schemeClr val="tx1"/>
                </a:solidFill>
                <a:effectLst/>
                <a:latin typeface="+mn-lt"/>
                <a:ea typeface="+mn-ea"/>
                <a:cs typeface="+mn-cs"/>
              </a:rPr>
              <a:t>Sheet </a:t>
            </a:r>
            <a:r>
              <a:rPr lang="nl-NL" sz="1200" kern="1200" dirty="0" smtClean="0">
                <a:solidFill>
                  <a:schemeClr val="tx1"/>
                </a:solidFill>
                <a:effectLst/>
                <a:latin typeface="+mn-lt"/>
                <a:ea typeface="+mn-ea"/>
                <a:cs typeface="+mn-cs"/>
              </a:rPr>
              <a:t>11</a:t>
            </a:r>
            <a:endParaRPr lang="nl-NL" sz="1200" kern="1200" dirty="0" smtClean="0">
              <a:solidFill>
                <a:schemeClr val="tx1"/>
              </a:solidFill>
              <a:effectLst/>
              <a:latin typeface="+mn-lt"/>
              <a:ea typeface="+mn-ea"/>
              <a:cs typeface="+mn-cs"/>
            </a:endParaRPr>
          </a:p>
          <a:p>
            <a:pPr algn="l"/>
            <a:endParaRPr lang="nl-NL" sz="1200" kern="1200" dirty="0" smtClean="0">
              <a:solidFill>
                <a:schemeClr val="tx1"/>
              </a:solidFill>
              <a:effectLst/>
              <a:latin typeface="+mn-lt"/>
              <a:ea typeface="+mn-ea"/>
              <a:cs typeface="+mn-cs"/>
            </a:endParaRPr>
          </a:p>
          <a:p>
            <a:pPr algn="l"/>
            <a:r>
              <a:rPr lang="nl-NL" sz="1200" kern="1200" dirty="0" smtClean="0">
                <a:solidFill>
                  <a:schemeClr val="tx1"/>
                </a:solidFill>
                <a:effectLst/>
                <a:latin typeface="+mn-lt"/>
                <a:ea typeface="+mn-ea"/>
                <a:cs typeface="+mn-cs"/>
              </a:rPr>
              <a:t>Een CliniClown maakt contact met het kind door goed te kijken en te luisteren. In elke situatie gebruikt een CliniClown zijn fantasie. Hij doet spelletjes, probeert nieuwsgierig te maken en bedenkt samen met het kind een andere wereld. </a:t>
            </a:r>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12</a:t>
            </a:fld>
            <a:endParaRPr lang="nl-NL"/>
          </a:p>
        </p:txBody>
      </p:sp>
    </p:spTree>
    <p:extLst>
      <p:ext uri="{BB962C8B-B14F-4D97-AF65-F5344CB8AC3E}">
        <p14:creationId xmlns:p14="http://schemas.microsoft.com/office/powerpoint/2010/main" val="262455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none" kern="1200" dirty="0" smtClean="0">
                <a:solidFill>
                  <a:schemeClr val="tx1"/>
                </a:solidFill>
                <a:effectLst/>
                <a:latin typeface="+mn-lt"/>
                <a:ea typeface="+mn-ea"/>
                <a:cs typeface="+mn-cs"/>
              </a:rPr>
              <a:t>Sheet </a:t>
            </a:r>
            <a:r>
              <a:rPr lang="nl-NL" sz="1200" u="none" kern="1200" dirty="0" smtClean="0">
                <a:solidFill>
                  <a:schemeClr val="tx1"/>
                </a:solidFill>
                <a:effectLst/>
                <a:latin typeface="+mn-lt"/>
                <a:ea typeface="+mn-ea"/>
                <a:cs typeface="+mn-cs"/>
              </a:rPr>
              <a:t>12</a:t>
            </a:r>
            <a:endParaRPr lang="nl-NL" sz="1200" u="none" kern="1200" dirty="0" smtClean="0">
              <a:solidFill>
                <a:schemeClr val="tx1"/>
              </a:solidFill>
              <a:effectLst/>
              <a:latin typeface="+mn-lt"/>
              <a:ea typeface="+mn-ea"/>
              <a:cs typeface="+mn-cs"/>
            </a:endParaRPr>
          </a:p>
          <a:p>
            <a:endParaRPr lang="nl-NL" sz="1200" u="sng"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Wat is het effect op zieke kinderen?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Ziek zijn vindt niemand leuk. En in het ziekenhuis liggen al helemaal niet. Als je ziek bent, kun je je verdrietig, bang en ellendig voelen.  Een bezoek van een CliniClown helpt zieke kinderen om zich even te ontspannen. Om even niet te denken aan alle vervelende onderzoeken, prikken of pijn. Een CliniClown zorgt voor afleiding en plezier. En laat een ziek kind weer even kind zijn. Dat helpt ook echt. Als je je ontspant, ben je namelijk minder bang en wordt het gevoel van pijn minder. Daarom zijn de bezoekjes van 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voor zieke kinderen zo belangrijk. </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13</a:t>
            </a:fld>
            <a:endParaRPr lang="nl-NL"/>
          </a:p>
        </p:txBody>
      </p:sp>
    </p:spTree>
    <p:extLst>
      <p:ext uri="{BB962C8B-B14F-4D97-AF65-F5344CB8AC3E}">
        <p14:creationId xmlns:p14="http://schemas.microsoft.com/office/powerpoint/2010/main" val="727747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Sheet </a:t>
            </a:r>
            <a:r>
              <a:rPr lang="nl-NL" dirty="0" smtClean="0"/>
              <a:t>13</a:t>
            </a:r>
            <a:endParaRPr lang="nl-NL" dirty="0" smtClean="0"/>
          </a:p>
          <a:p>
            <a:endParaRPr lang="nl-NL" dirty="0" smtClean="0"/>
          </a:p>
          <a:p>
            <a:r>
              <a:rPr lang="nl-NL" dirty="0" smtClean="0"/>
              <a:t>https://www.youtube.com/watch?v=Nhj6u5WEoDg</a:t>
            </a:r>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14</a:t>
            </a:fld>
            <a:endParaRPr lang="nl-NL"/>
          </a:p>
        </p:txBody>
      </p:sp>
    </p:spTree>
    <p:extLst>
      <p:ext uri="{BB962C8B-B14F-4D97-AF65-F5344CB8AC3E}">
        <p14:creationId xmlns:p14="http://schemas.microsoft.com/office/powerpoint/2010/main" val="3758244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Sheet </a:t>
            </a:r>
            <a:r>
              <a:rPr lang="nl-NL" sz="1200" kern="1200" dirty="0" smtClean="0">
                <a:solidFill>
                  <a:schemeClr val="tx1"/>
                </a:solidFill>
                <a:effectLst/>
                <a:latin typeface="+mn-lt"/>
                <a:ea typeface="+mn-ea"/>
                <a:cs typeface="+mn-cs"/>
              </a:rPr>
              <a:t>14</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bestaat nu meer dan 20 jaar.  Er spelen </a:t>
            </a:r>
            <a:r>
              <a:rPr lang="nl-NL" sz="1200" kern="1200" dirty="0" smtClean="0">
                <a:solidFill>
                  <a:schemeClr val="tx1"/>
                </a:solidFill>
                <a:effectLst/>
                <a:latin typeface="+mn-lt"/>
                <a:ea typeface="+mn-ea"/>
                <a:cs typeface="+mn-cs"/>
              </a:rPr>
              <a:t>zo’n 80 </a:t>
            </a:r>
            <a:r>
              <a:rPr lang="nl-NL" sz="1200" kern="1200" dirty="0" smtClean="0">
                <a:solidFill>
                  <a:schemeClr val="tx1"/>
                </a:solidFill>
                <a:effectLst/>
                <a:latin typeface="+mn-lt"/>
                <a:ea typeface="+mn-ea"/>
                <a:cs typeface="+mn-cs"/>
              </a:rPr>
              <a:t>clowns in ruim 100 Nederlandse ziekenhuizen en instellingen. En die clowns zorgen voor een lach op het gezicht van meer dan 85.000 kinderen.</a:t>
            </a:r>
          </a:p>
          <a:p>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15</a:t>
            </a:fld>
            <a:endParaRPr lang="nl-NL"/>
          </a:p>
        </p:txBody>
      </p:sp>
    </p:spTree>
    <p:extLst>
      <p:ext uri="{BB962C8B-B14F-4D97-AF65-F5344CB8AC3E}">
        <p14:creationId xmlns:p14="http://schemas.microsoft.com/office/powerpoint/2010/main" val="648659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Sheet </a:t>
            </a:r>
            <a:r>
              <a:rPr lang="nl-NL" sz="1200" kern="1200" dirty="0" smtClean="0">
                <a:solidFill>
                  <a:schemeClr val="tx1"/>
                </a:solidFill>
                <a:effectLst/>
                <a:latin typeface="+mn-lt"/>
                <a:ea typeface="+mn-ea"/>
                <a:cs typeface="+mn-cs"/>
              </a:rPr>
              <a:t>15</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t>
            </a:r>
          </a:p>
          <a:p>
            <a:r>
              <a:rPr lang="nl-NL" sz="1200" u="sng" kern="1200" dirty="0" smtClean="0">
                <a:solidFill>
                  <a:schemeClr val="tx1"/>
                </a:solidFill>
                <a:effectLst/>
                <a:latin typeface="+mn-lt"/>
                <a:ea typeface="+mn-ea"/>
                <a:cs typeface="+mn-cs"/>
              </a:rPr>
              <a:t>Wat kunnen leerlingen doen voor </a:t>
            </a:r>
            <a:r>
              <a:rPr lang="nl-NL" sz="1200" u="sng" kern="1200" dirty="0" err="1" smtClean="0">
                <a:solidFill>
                  <a:schemeClr val="tx1"/>
                </a:solidFill>
                <a:effectLst/>
                <a:latin typeface="+mn-lt"/>
                <a:ea typeface="+mn-ea"/>
                <a:cs typeface="+mn-cs"/>
              </a:rPr>
              <a:t>CliniClowns</a:t>
            </a:r>
            <a:r>
              <a:rPr lang="nl-NL" sz="1200" u="sng" kern="1200" dirty="0" smtClean="0">
                <a:solidFill>
                  <a:schemeClr val="tx1"/>
                </a:solidFill>
                <a:effectLst/>
                <a:latin typeface="+mn-lt"/>
                <a:ea typeface="+mn-ea"/>
                <a:cs typeface="+mn-cs"/>
              </a:rPr>
              <a:t>?</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Bij CliniClowns werken </a:t>
            </a:r>
            <a:r>
              <a:rPr lang="nl-NL" sz="1200" kern="1200" dirty="0" smtClean="0">
                <a:solidFill>
                  <a:schemeClr val="tx1"/>
                </a:solidFill>
                <a:effectLst/>
                <a:latin typeface="+mn-lt"/>
                <a:ea typeface="+mn-ea"/>
                <a:cs typeface="+mn-cs"/>
              </a:rPr>
              <a:t>ruim 80 </a:t>
            </a:r>
            <a:r>
              <a:rPr lang="nl-NL" sz="1200" kern="1200" dirty="0" smtClean="0">
                <a:solidFill>
                  <a:schemeClr val="tx1"/>
                </a:solidFill>
                <a:effectLst/>
                <a:latin typeface="+mn-lt"/>
                <a:ea typeface="+mn-ea"/>
                <a:cs typeface="+mn-cs"/>
              </a:rPr>
              <a:t>clowns en 50 kantoormedewerkers die alles regelen achter de schermen. Daarnaast helpen er wel </a:t>
            </a:r>
            <a:r>
              <a:rPr lang="nl-NL" sz="1200" kern="1200" dirty="0" smtClean="0">
                <a:solidFill>
                  <a:schemeClr val="tx1"/>
                </a:solidFill>
                <a:effectLst/>
                <a:latin typeface="+mn-lt"/>
                <a:ea typeface="+mn-ea"/>
                <a:cs typeface="+mn-cs"/>
              </a:rPr>
              <a:t>zo’n 180 </a:t>
            </a:r>
            <a:r>
              <a:rPr lang="nl-NL" sz="1200" kern="1200" dirty="0" smtClean="0">
                <a:solidFill>
                  <a:schemeClr val="tx1"/>
                </a:solidFill>
                <a:effectLst/>
                <a:latin typeface="+mn-lt"/>
                <a:ea typeface="+mn-ea"/>
                <a:cs typeface="+mn-cs"/>
              </a:rPr>
              <a:t>vrijwilligers uit heel Nederland mee om ervoor te zorgen dat de CliniClowns zo veel mogelijk zieke kinderen kunnen bezoeken en opvrolijken. </a:t>
            </a:r>
          </a:p>
          <a:p>
            <a:r>
              <a:rPr lang="nl-NL" sz="1200" u="sng" kern="1200" dirty="0" smtClean="0">
                <a:solidFill>
                  <a:schemeClr val="tx1"/>
                </a:solidFill>
                <a:effectLst/>
                <a:latin typeface="+mn-lt"/>
                <a:ea typeface="+mn-ea"/>
                <a:cs typeface="+mn-cs"/>
              </a:rPr>
              <a:t>Sponsoractie</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en de medewerkers worden betaald met het geld van sponsors en donateurs. Jij kunt 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ook helpen met een inzamelactie. Die kun je alleen,  met je hele klas of school organiseren.  Op de actiepagina op de site van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kun je een actie aanmelden! </a:t>
            </a:r>
            <a:r>
              <a:rPr lang="nl-NL" sz="1200" u="sng" kern="1200" dirty="0" smtClean="0">
                <a:solidFill>
                  <a:schemeClr val="tx1"/>
                </a:solidFill>
                <a:effectLst/>
                <a:latin typeface="+mn-lt"/>
                <a:ea typeface="+mn-ea"/>
                <a:cs typeface="+mn-cs"/>
                <a:hlinkClick r:id="rId3"/>
              </a:rPr>
              <a:t>https://www.cliniclowns.nl/steun-ons/actie-doen-voor-cliniclowns</a:t>
            </a:r>
            <a:r>
              <a:rPr lang="nl-NL" sz="1200" kern="1200" dirty="0" smtClean="0">
                <a:solidFill>
                  <a:schemeClr val="tx1"/>
                </a:solidFill>
                <a:effectLst/>
                <a:latin typeface="+mn-lt"/>
                <a:ea typeface="+mn-ea"/>
                <a:cs typeface="+mn-cs"/>
              </a:rPr>
              <a:t> </a:t>
            </a:r>
          </a:p>
          <a:p>
            <a:r>
              <a:rPr lang="nl-NL" sz="1200" u="none" strike="noStrike"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Art4Cliniclowns</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Teken samen met je klas de mooiste tekeningen voor op een mok, placemat of echte kaarten. Wij drukken de tekeningen voor jullie af . Jullie kunnen zelf de spulletjes verkopen in jullie eigen webwinkel.  Met het verdiende geld help je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16</a:t>
            </a:fld>
            <a:endParaRPr lang="nl-NL"/>
          </a:p>
        </p:txBody>
      </p:sp>
    </p:spTree>
    <p:extLst>
      <p:ext uri="{BB962C8B-B14F-4D97-AF65-F5344CB8AC3E}">
        <p14:creationId xmlns:p14="http://schemas.microsoft.com/office/powerpoint/2010/main" val="339547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Sheet 1</a:t>
            </a:r>
          </a:p>
          <a:p>
            <a:r>
              <a:rPr lang="nl-NL" dirty="0" smtClean="0"/>
              <a:t>https://www.youtube.com/watch?v=1_TkzxTfXQk</a:t>
            </a:r>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2</a:t>
            </a:fld>
            <a:endParaRPr lang="nl-NL"/>
          </a:p>
        </p:txBody>
      </p:sp>
    </p:spTree>
    <p:extLst>
      <p:ext uri="{BB962C8B-B14F-4D97-AF65-F5344CB8AC3E}">
        <p14:creationId xmlns:p14="http://schemas.microsoft.com/office/powerpoint/2010/main" val="351706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none" kern="1200" dirty="0" smtClean="0">
                <a:solidFill>
                  <a:schemeClr val="tx1"/>
                </a:solidFill>
                <a:effectLst/>
                <a:latin typeface="+mn-lt"/>
                <a:ea typeface="+mn-ea"/>
                <a:cs typeface="+mn-cs"/>
              </a:rPr>
              <a:t>Sheet</a:t>
            </a:r>
            <a:r>
              <a:rPr lang="nl-NL" sz="1200" u="none" kern="1200" baseline="0" dirty="0" smtClean="0">
                <a:solidFill>
                  <a:schemeClr val="tx1"/>
                </a:solidFill>
                <a:effectLst/>
                <a:latin typeface="+mn-lt"/>
                <a:ea typeface="+mn-ea"/>
                <a:cs typeface="+mn-cs"/>
              </a:rPr>
              <a:t> 2</a:t>
            </a:r>
          </a:p>
          <a:p>
            <a:endParaRPr lang="nl-NL" sz="1200" u="none"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Geschiedenis CliniClowns </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In de jaren 60 komt de Amerikaanse clown </a:t>
            </a:r>
            <a:r>
              <a:rPr lang="nl-NL" sz="1200" i="1" kern="1200" dirty="0" smtClean="0">
                <a:solidFill>
                  <a:schemeClr val="tx1"/>
                </a:solidFill>
                <a:effectLst/>
                <a:latin typeface="+mn-lt"/>
                <a:ea typeface="+mn-ea"/>
                <a:cs typeface="+mn-cs"/>
              </a:rPr>
              <a:t>Patch Adams</a:t>
            </a:r>
            <a:r>
              <a:rPr lang="nl-NL" sz="1200" kern="1200" dirty="0" smtClean="0">
                <a:solidFill>
                  <a:schemeClr val="tx1"/>
                </a:solidFill>
                <a:effectLst/>
                <a:latin typeface="+mn-lt"/>
                <a:ea typeface="+mn-ea"/>
                <a:cs typeface="+mn-cs"/>
              </a:rPr>
              <a:t> op het idee om zieke kinderen te bezoeken. </a:t>
            </a:r>
          </a:p>
          <a:p>
            <a:r>
              <a:rPr lang="nl-NL" sz="1200" kern="1200" dirty="0" smtClean="0">
                <a:solidFill>
                  <a:schemeClr val="tx1"/>
                </a:solidFill>
                <a:effectLst/>
                <a:latin typeface="+mn-lt"/>
                <a:ea typeface="+mn-ea"/>
                <a:cs typeface="+mn-cs"/>
              </a:rPr>
              <a:t>De Amerikaanse clown </a:t>
            </a:r>
            <a:r>
              <a:rPr lang="nl-NL" sz="1200" i="1" kern="1200" dirty="0" smtClean="0">
                <a:solidFill>
                  <a:schemeClr val="tx1"/>
                </a:solidFill>
                <a:effectLst/>
                <a:latin typeface="+mn-lt"/>
                <a:ea typeface="+mn-ea"/>
                <a:cs typeface="+mn-cs"/>
              </a:rPr>
              <a:t>Michael </a:t>
            </a:r>
            <a:r>
              <a:rPr lang="nl-NL" sz="1200" i="1" kern="1200" dirty="0" err="1" smtClean="0">
                <a:solidFill>
                  <a:schemeClr val="tx1"/>
                </a:solidFill>
                <a:effectLst/>
                <a:latin typeface="+mn-lt"/>
                <a:ea typeface="+mn-ea"/>
                <a:cs typeface="+mn-cs"/>
              </a:rPr>
              <a:t>Christensen</a:t>
            </a:r>
            <a:r>
              <a:rPr lang="nl-NL" sz="1200" kern="1200" dirty="0" smtClean="0">
                <a:solidFill>
                  <a:schemeClr val="tx1"/>
                </a:solidFill>
                <a:effectLst/>
                <a:latin typeface="+mn-lt"/>
                <a:ea typeface="+mn-ea"/>
                <a:cs typeface="+mn-cs"/>
              </a:rPr>
              <a:t> bezoekt in de jaren 80 vaak zijn zieke broer in het ziekenhuis. Hij treedt ook op tijdens de open dag van het ziekenhuis.  In 1986 richt hij de </a:t>
            </a:r>
            <a:r>
              <a:rPr lang="nl-NL" sz="1200" i="1" kern="1200" dirty="0" smtClean="0">
                <a:solidFill>
                  <a:schemeClr val="tx1"/>
                </a:solidFill>
                <a:effectLst/>
                <a:latin typeface="+mn-lt"/>
                <a:ea typeface="+mn-ea"/>
                <a:cs typeface="+mn-cs"/>
              </a:rPr>
              <a:t>Big Apple Clown Care Unit</a:t>
            </a:r>
            <a:r>
              <a:rPr lang="nl-NL" sz="1200" kern="1200" dirty="0" smtClean="0">
                <a:solidFill>
                  <a:schemeClr val="tx1"/>
                </a:solidFill>
                <a:effectLst/>
                <a:latin typeface="+mn-lt"/>
                <a:ea typeface="+mn-ea"/>
                <a:cs typeface="+mn-cs"/>
              </a:rPr>
              <a:t> op, waarbij clowns kinderen in ziekenhuizen bezoeken. </a:t>
            </a:r>
          </a:p>
          <a:p>
            <a:r>
              <a:rPr lang="nl-NL" sz="1200" kern="1200" dirty="0" smtClean="0">
                <a:solidFill>
                  <a:schemeClr val="tx1"/>
                </a:solidFill>
                <a:effectLst/>
                <a:latin typeface="+mn-lt"/>
                <a:ea typeface="+mn-ea"/>
                <a:cs typeface="+mn-cs"/>
              </a:rPr>
              <a:t> </a:t>
            </a:r>
          </a:p>
          <a:p>
            <a:r>
              <a:rPr lang="nl-NL" sz="1200" kern="1200" dirty="0" smtClean="0">
                <a:solidFill>
                  <a:schemeClr val="tx1"/>
                </a:solidFill>
                <a:effectLst/>
                <a:latin typeface="+mn-lt"/>
                <a:ea typeface="+mn-ea"/>
                <a:cs typeface="+mn-cs"/>
              </a:rPr>
              <a:t>Door alle positieve verhalen en resultaten, komen er ook clowns in Europa. In 1991 richt prinses Stephanie van Oostenrijk de </a:t>
            </a:r>
            <a:r>
              <a:rPr lang="nl-NL" sz="1200" i="1" kern="1200" dirty="0" err="1" smtClean="0">
                <a:solidFill>
                  <a:schemeClr val="tx1"/>
                </a:solidFill>
                <a:effectLst/>
                <a:latin typeface="+mn-lt"/>
                <a:ea typeface="+mn-ea"/>
                <a:cs typeface="+mn-cs"/>
              </a:rPr>
              <a:t>Rote</a:t>
            </a:r>
            <a:r>
              <a:rPr lang="nl-NL" sz="1200" i="1" kern="1200" dirty="0" smtClean="0">
                <a:solidFill>
                  <a:schemeClr val="tx1"/>
                </a:solidFill>
                <a:effectLst/>
                <a:latin typeface="+mn-lt"/>
                <a:ea typeface="+mn-ea"/>
                <a:cs typeface="+mn-cs"/>
              </a:rPr>
              <a:t> </a:t>
            </a:r>
            <a:r>
              <a:rPr lang="nl-NL" sz="1200" i="1" kern="1200" dirty="0" err="1" smtClean="0">
                <a:solidFill>
                  <a:schemeClr val="tx1"/>
                </a:solidFill>
                <a:effectLst/>
                <a:latin typeface="+mn-lt"/>
                <a:ea typeface="+mn-ea"/>
                <a:cs typeface="+mn-cs"/>
              </a:rPr>
              <a:t>Nasen</a:t>
            </a:r>
            <a:r>
              <a:rPr lang="nl-NL" sz="1200" kern="1200" dirty="0" smtClean="0">
                <a:solidFill>
                  <a:schemeClr val="tx1"/>
                </a:solidFill>
                <a:effectLst/>
                <a:latin typeface="+mn-lt"/>
                <a:ea typeface="+mn-ea"/>
                <a:cs typeface="+mn-cs"/>
              </a:rPr>
              <a:t> op, de Rode Neuzen. </a:t>
            </a:r>
          </a:p>
          <a:p>
            <a:r>
              <a:rPr lang="nl-NL" sz="1200" kern="1200" dirty="0" smtClean="0">
                <a:solidFill>
                  <a:schemeClr val="tx1"/>
                </a:solidFill>
                <a:effectLst/>
                <a:latin typeface="+mn-lt"/>
                <a:ea typeface="+mn-ea"/>
                <a:cs typeface="+mn-cs"/>
              </a:rPr>
              <a:t>In 1992 richt professor dokter Tom </a:t>
            </a:r>
            <a:r>
              <a:rPr lang="nl-NL" sz="1200" kern="1200" dirty="0" err="1" smtClean="0">
                <a:solidFill>
                  <a:schemeClr val="tx1"/>
                </a:solidFill>
                <a:effectLst/>
                <a:latin typeface="+mn-lt"/>
                <a:ea typeface="+mn-ea"/>
                <a:cs typeface="+mn-cs"/>
              </a:rPr>
              <a:t>Vo</a:t>
            </a:r>
            <a:r>
              <a:rPr lang="nl-NL" sz="1200" b="0" kern="1200" dirty="0" err="1" smtClean="0">
                <a:solidFill>
                  <a:schemeClr val="tx1"/>
                </a:solidFill>
                <a:effectLst/>
                <a:latin typeface="+mn-lt"/>
                <a:ea typeface="+mn-ea"/>
                <a:cs typeface="+mn-cs"/>
              </a:rPr>
              <a:t>û</a:t>
            </a:r>
            <a:r>
              <a:rPr lang="nl-NL" sz="1200" kern="1200" dirty="0" err="1" smtClean="0">
                <a:solidFill>
                  <a:schemeClr val="tx1"/>
                </a:solidFill>
                <a:effectLst/>
                <a:latin typeface="+mn-lt"/>
                <a:ea typeface="+mn-ea"/>
                <a:cs typeface="+mn-cs"/>
              </a:rPr>
              <a:t>te</a:t>
            </a:r>
            <a:r>
              <a:rPr lang="nl-NL" sz="1200" kern="1200" dirty="0" smtClean="0">
                <a:solidFill>
                  <a:schemeClr val="tx1"/>
                </a:solidFill>
                <a:effectLst/>
                <a:latin typeface="+mn-lt"/>
                <a:ea typeface="+mn-ea"/>
                <a:cs typeface="+mn-cs"/>
              </a:rPr>
              <a:t> in Nederland de CliniClowns op. Hij is op dat moment hoofd van de afdeling Kinderoncologie in het Emma Kinderziekenhuis. </a:t>
            </a:r>
          </a:p>
          <a:p>
            <a:r>
              <a:rPr lang="nl-NL" sz="1200" kern="1200" dirty="0" smtClean="0">
                <a:solidFill>
                  <a:schemeClr val="tx1"/>
                </a:solidFill>
                <a:effectLst/>
                <a:latin typeface="+mn-lt"/>
                <a:ea typeface="+mn-ea"/>
                <a:cs typeface="+mn-cs"/>
              </a:rPr>
              <a:t>Want plezier en lachen helpt zieke kinderen om zich beter te voelen!</a:t>
            </a:r>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3</a:t>
            </a:fld>
            <a:endParaRPr lang="nl-NL"/>
          </a:p>
        </p:txBody>
      </p:sp>
    </p:spTree>
    <p:extLst>
      <p:ext uri="{BB962C8B-B14F-4D97-AF65-F5344CB8AC3E}">
        <p14:creationId xmlns:p14="http://schemas.microsoft.com/office/powerpoint/2010/main" val="7972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kern="1200" dirty="0" smtClean="0">
                <a:solidFill>
                  <a:schemeClr val="tx1"/>
                </a:solidFill>
                <a:effectLst/>
                <a:latin typeface="+mn-lt"/>
                <a:ea typeface="+mn-ea"/>
                <a:cs typeface="+mn-cs"/>
              </a:rPr>
              <a:t>Sheet 3</a:t>
            </a: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Gewone clowns geven vaak een vaste voorstelling voor het publiek, op een feestje bijvoorbeeld. Of op het podium in een theater. Een gewone clown heeft vaak een gek kostuum aan, met veel schmink op. De clown is dan het middelpunt en laat de mensen vooral lachen. </a:t>
            </a: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Bij een CliniClown gaat het anders. Een CliniClown speelt geen voorstelling voor het publiek, maar kijkt goed naar het zieke kind. Hoe voelt het kind zich? Wil het vooral kijken of ook meedoen? Voor een CliniClown is het kind het belangrijkst. Hij stelt het kind op zijn gemak, laat het ontspannen en liefst ook lachen natuurlijk. </a:t>
            </a:r>
          </a:p>
          <a:p>
            <a:r>
              <a:rPr lang="nl-NL" sz="1200" kern="1200" dirty="0" smtClean="0">
                <a:solidFill>
                  <a:schemeClr val="tx1"/>
                </a:solidFill>
                <a:effectLst/>
                <a:latin typeface="+mn-lt"/>
                <a:ea typeface="+mn-ea"/>
                <a:cs typeface="+mn-cs"/>
              </a:rPr>
              <a:t>Sommige kinderen vinden het spannend als er een clown op bezoek komt. Daarom dragen 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weinig schmink of make-up.  Ze dragen een eenvoudig en vrolijk kostuum. En een CliniClown is te herkennen aan zijn rode neus.  </a:t>
            </a:r>
          </a:p>
          <a:p>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4</a:t>
            </a:fld>
            <a:endParaRPr lang="nl-NL"/>
          </a:p>
        </p:txBody>
      </p:sp>
    </p:spTree>
    <p:extLst>
      <p:ext uri="{BB962C8B-B14F-4D97-AF65-F5344CB8AC3E}">
        <p14:creationId xmlns:p14="http://schemas.microsoft.com/office/powerpoint/2010/main" val="314348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smtClean="0"/>
              <a:t>Sheet 4</a:t>
            </a:r>
          </a:p>
          <a:p>
            <a:r>
              <a:rPr lang="nl-NL" sz="1200" dirty="0" smtClean="0"/>
              <a:t>https://www.youtube.com/watch?v=-Q3oT0_5iVg</a:t>
            </a:r>
          </a:p>
          <a:p>
            <a:endParaRPr lang="nl-NL"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5</a:t>
            </a:fld>
            <a:endParaRPr lang="nl-NL"/>
          </a:p>
        </p:txBody>
      </p:sp>
    </p:spTree>
    <p:extLst>
      <p:ext uri="{BB962C8B-B14F-4D97-AF65-F5344CB8AC3E}">
        <p14:creationId xmlns:p14="http://schemas.microsoft.com/office/powerpoint/2010/main" val="199875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Sheet 5</a:t>
            </a:r>
          </a:p>
          <a:p>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maken contact en toveren graag een lach op het gezicht van zieke en gehandicapte kinderen.  Ze gaan op bezoek in ziekenhuizen,</a:t>
            </a:r>
            <a:r>
              <a:rPr lang="nl-NL" sz="1200" kern="1200" baseline="0" dirty="0" smtClean="0">
                <a:solidFill>
                  <a:schemeClr val="tx1"/>
                </a:solidFill>
                <a:effectLst/>
                <a:latin typeface="+mn-lt"/>
                <a:ea typeface="+mn-ea"/>
                <a:cs typeface="+mn-cs"/>
              </a:rPr>
              <a:t> instellingen en soms zelfs bij kinderen thuis</a:t>
            </a:r>
            <a:r>
              <a:rPr lang="nl-NL" sz="1200" kern="1200" baseline="0" dirty="0" smtClean="0">
                <a:solidFill>
                  <a:schemeClr val="tx1"/>
                </a:solidFill>
                <a:effectLst/>
                <a:latin typeface="+mn-lt"/>
                <a:ea typeface="+mn-ea"/>
                <a:cs typeface="+mn-cs"/>
              </a:rPr>
              <a:t>. Eventueel kan je ook nog benoemen dat de clowns ook mensen met dementie bezoeken in zorginstellingen. (we richten ons echter in het lesmateriaal vooral op onze werk voor kinderen, aangezien dit beter bij hun belevingswereld aansluit)</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6</a:t>
            </a:fld>
            <a:endParaRPr lang="nl-NL"/>
          </a:p>
        </p:txBody>
      </p:sp>
    </p:spTree>
    <p:extLst>
      <p:ext uri="{BB962C8B-B14F-4D97-AF65-F5344CB8AC3E}">
        <p14:creationId xmlns:p14="http://schemas.microsoft.com/office/powerpoint/2010/main" val="37495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u="none" kern="1200" dirty="0" smtClean="0">
                <a:solidFill>
                  <a:schemeClr val="tx1"/>
                </a:solidFill>
                <a:effectLst/>
                <a:latin typeface="+mn-lt"/>
                <a:ea typeface="+mn-ea"/>
                <a:cs typeface="+mn-cs"/>
              </a:rPr>
              <a:t>Sheet 6</a:t>
            </a:r>
          </a:p>
          <a:p>
            <a:r>
              <a:rPr lang="nl-NL" sz="1200" u="sng" kern="1200" dirty="0" smtClean="0">
                <a:solidFill>
                  <a:schemeClr val="tx1"/>
                </a:solidFill>
                <a:effectLst/>
                <a:latin typeface="+mn-lt"/>
                <a:ea typeface="+mn-ea"/>
                <a:cs typeface="+mn-cs"/>
              </a:rPr>
              <a:t>Het </a:t>
            </a:r>
            <a:r>
              <a:rPr lang="nl-NL" sz="1200" u="sng" kern="1200" dirty="0" err="1" smtClean="0">
                <a:solidFill>
                  <a:schemeClr val="tx1"/>
                </a:solidFill>
                <a:effectLst/>
                <a:latin typeface="+mn-lt"/>
                <a:ea typeface="+mn-ea"/>
                <a:cs typeface="+mn-cs"/>
              </a:rPr>
              <a:t>CliniClowns</a:t>
            </a:r>
            <a:r>
              <a:rPr lang="nl-NL" sz="1200" u="sng" kern="1200" dirty="0" smtClean="0">
                <a:solidFill>
                  <a:schemeClr val="tx1"/>
                </a:solidFill>
                <a:effectLst/>
                <a:latin typeface="+mn-lt"/>
                <a:ea typeface="+mn-ea"/>
                <a:cs typeface="+mn-cs"/>
              </a:rPr>
              <a:t> College</a:t>
            </a:r>
            <a:endParaRPr lang="nl-NL" sz="1200" kern="1200" dirty="0" smtClean="0">
              <a:solidFill>
                <a:schemeClr val="tx1"/>
              </a:solidFill>
              <a:effectLst/>
              <a:latin typeface="+mn-lt"/>
              <a:ea typeface="+mn-ea"/>
              <a:cs typeface="+mn-cs"/>
            </a:endParaRPr>
          </a:p>
          <a:p>
            <a:r>
              <a:rPr lang="nl-NL" sz="1200" u="none" strike="noStrike"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doen veel werk voor kinderen in het ziekenhuis. Maar ze gaan óók bij scholen en instellingen langs. Of ze nodigen kinderen en hun familie uit om een bezoek te brengen aan het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College. </a:t>
            </a:r>
          </a:p>
          <a:p>
            <a:r>
              <a:rPr lang="nl-NL" sz="1200" kern="1200" dirty="0" smtClean="0">
                <a:solidFill>
                  <a:schemeClr val="tx1"/>
                </a:solidFill>
                <a:effectLst/>
                <a:latin typeface="+mn-lt"/>
                <a:ea typeface="+mn-ea"/>
                <a:cs typeface="+mn-cs"/>
              </a:rPr>
              <a:t> </a:t>
            </a:r>
          </a:p>
          <a:p>
            <a:r>
              <a:rPr lang="nl-NL" sz="1200" kern="1200" dirty="0" smtClean="0">
                <a:solidFill>
                  <a:schemeClr val="tx1"/>
                </a:solidFill>
                <a:effectLst/>
                <a:latin typeface="+mn-lt"/>
                <a:ea typeface="+mn-ea"/>
                <a:cs typeface="+mn-cs"/>
              </a:rPr>
              <a:t>Het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College is een theaterbelevenis voor zieke en gehandicapte kinderen. Zij bezoeken de school waar de clowns zogenaamd worden opgeleid.  Tijdens het bezoek gebeuren natuurlijk allemaal bijzondere dingen. Elke voorstelling wordt helemaal op het kind afgestemd. </a:t>
            </a:r>
          </a:p>
          <a:p>
            <a:r>
              <a:rPr lang="nl-NL" sz="1200" kern="1200" dirty="0" smtClean="0">
                <a:solidFill>
                  <a:schemeClr val="tx1"/>
                </a:solidFill>
                <a:effectLst/>
                <a:latin typeface="+mn-lt"/>
                <a:ea typeface="+mn-ea"/>
                <a:cs typeface="+mn-cs"/>
              </a:rPr>
              <a:t>  </a:t>
            </a:r>
          </a:p>
          <a:p>
            <a:endParaRPr lang="nl-NL" i="1"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7</a:t>
            </a:fld>
            <a:endParaRPr lang="nl-NL"/>
          </a:p>
        </p:txBody>
      </p:sp>
    </p:spTree>
    <p:extLst>
      <p:ext uri="{BB962C8B-B14F-4D97-AF65-F5344CB8AC3E}">
        <p14:creationId xmlns:p14="http://schemas.microsoft.com/office/powerpoint/2010/main" val="211848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none" kern="1200" dirty="0" smtClean="0">
                <a:solidFill>
                  <a:schemeClr val="tx1"/>
                </a:solidFill>
                <a:effectLst/>
                <a:latin typeface="+mn-lt"/>
                <a:ea typeface="+mn-ea"/>
                <a:cs typeface="+mn-cs"/>
              </a:rPr>
              <a:t>Sheet </a:t>
            </a:r>
            <a:r>
              <a:rPr lang="nl-NL" sz="1200" u="none" kern="1200" dirty="0" smtClean="0">
                <a:solidFill>
                  <a:schemeClr val="tx1"/>
                </a:solidFill>
                <a:effectLst/>
                <a:latin typeface="+mn-lt"/>
                <a:ea typeface="+mn-ea"/>
                <a:cs typeface="+mn-cs"/>
              </a:rPr>
              <a:t>7</a:t>
            </a:r>
            <a:endParaRPr lang="nl-NL" sz="1200" u="none" kern="1200" dirty="0" smtClean="0">
              <a:solidFill>
                <a:schemeClr val="tx1"/>
              </a:solidFill>
              <a:effectLst/>
              <a:latin typeface="+mn-lt"/>
              <a:ea typeface="+mn-ea"/>
              <a:cs typeface="+mn-cs"/>
            </a:endParaRPr>
          </a:p>
          <a:p>
            <a:endParaRPr lang="nl-NL" sz="1200" u="sng"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Spelvorm Speel je mee?!</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laten kinderen zelf ook lekker meespelen. Kinderen mogen hun fantasie gebruiken. Samen met de clowns en de attributen komt er ter plekke een verhaal tot leven.  Op scholen en bij instellingen bijvoorbeeld. </a:t>
            </a:r>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8</a:t>
            </a:fld>
            <a:endParaRPr lang="nl-NL"/>
          </a:p>
        </p:txBody>
      </p:sp>
    </p:spTree>
    <p:extLst>
      <p:ext uri="{BB962C8B-B14F-4D97-AF65-F5344CB8AC3E}">
        <p14:creationId xmlns:p14="http://schemas.microsoft.com/office/powerpoint/2010/main" val="391789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none" kern="1200" dirty="0" smtClean="0">
                <a:solidFill>
                  <a:schemeClr val="tx1"/>
                </a:solidFill>
                <a:effectLst/>
                <a:latin typeface="+mn-lt"/>
                <a:ea typeface="+mn-ea"/>
                <a:cs typeface="+mn-cs"/>
              </a:rPr>
              <a:t>Sheet </a:t>
            </a:r>
            <a:r>
              <a:rPr lang="nl-NL" sz="1200" u="none" kern="1200" dirty="0" smtClean="0">
                <a:solidFill>
                  <a:schemeClr val="tx1"/>
                </a:solidFill>
                <a:effectLst/>
                <a:latin typeface="+mn-lt"/>
                <a:ea typeface="+mn-ea"/>
                <a:cs typeface="+mn-cs"/>
              </a:rPr>
              <a:t>8</a:t>
            </a:r>
            <a:endParaRPr lang="nl-NL" sz="1200" u="none" kern="1200" dirty="0" smtClean="0">
              <a:solidFill>
                <a:schemeClr val="tx1"/>
              </a:solidFill>
              <a:effectLst/>
              <a:latin typeface="+mn-lt"/>
              <a:ea typeface="+mn-ea"/>
              <a:cs typeface="+mn-cs"/>
            </a:endParaRPr>
          </a:p>
          <a:p>
            <a:endParaRPr lang="nl-NL" sz="1200" u="sng"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Het Klein Zintuigen Orkest</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Voor kinderen met een verstandelijke handicap spelen de </a:t>
            </a:r>
            <a:r>
              <a:rPr lang="nl-NL" sz="1200" kern="1200" dirty="0" err="1" smtClean="0">
                <a:solidFill>
                  <a:schemeClr val="tx1"/>
                </a:solidFill>
                <a:effectLst/>
                <a:latin typeface="+mn-lt"/>
                <a:ea typeface="+mn-ea"/>
                <a:cs typeface="+mn-cs"/>
              </a:rPr>
              <a:t>CliniClowns</a:t>
            </a:r>
            <a:r>
              <a:rPr lang="nl-NL" sz="1200" kern="1200" dirty="0" smtClean="0">
                <a:solidFill>
                  <a:schemeClr val="tx1"/>
                </a:solidFill>
                <a:effectLst/>
                <a:latin typeface="+mn-lt"/>
                <a:ea typeface="+mn-ea"/>
                <a:cs typeface="+mn-cs"/>
              </a:rPr>
              <a:t> een muzikale voorstelling over horen, voelen, ruiken en proeven.  Natuurlijk mogen de kinderen ook mee doen. </a:t>
            </a:r>
          </a:p>
          <a:p>
            <a:endParaRPr lang="nl-NL" i="1" dirty="0"/>
          </a:p>
        </p:txBody>
      </p:sp>
      <p:sp>
        <p:nvSpPr>
          <p:cNvPr id="4" name="Tijdelijke aanduiding voor dianummer 3"/>
          <p:cNvSpPr>
            <a:spLocks noGrp="1"/>
          </p:cNvSpPr>
          <p:nvPr>
            <p:ph type="sldNum" sz="quarter" idx="10"/>
          </p:nvPr>
        </p:nvSpPr>
        <p:spPr/>
        <p:txBody>
          <a:bodyPr/>
          <a:lstStyle/>
          <a:p>
            <a:fld id="{B32A4800-15D4-4150-86A0-249935B9E9B7}" type="slidenum">
              <a:rPr lang="nl-NL" smtClean="0"/>
              <a:pPr/>
              <a:t>9</a:t>
            </a:fld>
            <a:endParaRPr lang="nl-NL"/>
          </a:p>
        </p:txBody>
      </p:sp>
    </p:spTree>
    <p:extLst>
      <p:ext uri="{BB962C8B-B14F-4D97-AF65-F5344CB8AC3E}">
        <p14:creationId xmlns:p14="http://schemas.microsoft.com/office/powerpoint/2010/main" val="570684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met logo">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724400" y="2494800"/>
            <a:ext cx="5712898" cy="1836000"/>
          </a:xfrm>
          <a:prstGeom prst="rect">
            <a:avLst/>
          </a:prstGeom>
        </p:spPr>
      </p:pic>
    </p:spTree>
    <p:extLst>
      <p:ext uri="{BB962C8B-B14F-4D97-AF65-F5344CB8AC3E}">
        <p14:creationId xmlns:p14="http://schemas.microsoft.com/office/powerpoint/2010/main" val="23965845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Quote_Inhoud_Foto met contrast">
    <p:spTree>
      <p:nvGrpSpPr>
        <p:cNvPr id="1" name=""/>
        <p:cNvGrpSpPr/>
        <p:nvPr/>
      </p:nvGrpSpPr>
      <p:grpSpPr>
        <a:xfrm>
          <a:off x="0" y="0"/>
          <a:ext cx="0" cy="0"/>
          <a:chOff x="0" y="0"/>
          <a:chExt cx="0" cy="0"/>
        </a:xfrm>
      </p:grpSpPr>
      <p:pic>
        <p:nvPicPr>
          <p:cNvPr id="16" name="Picture 15" descr="CC_grasveld.pn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526" y="0"/>
            <a:ext cx="9153526" cy="5588813"/>
          </a:xfrm>
          <a:prstGeom prst="rect">
            <a:avLst/>
          </a:prstGeom>
        </p:spPr>
      </p:pic>
      <p:sp>
        <p:nvSpPr>
          <p:cNvPr id="11" name="Freeform 5"/>
          <p:cNvSpPr>
            <a:spLocks/>
          </p:cNvSpPr>
          <p:nvPr userDrawn="1"/>
        </p:nvSpPr>
        <p:spPr bwMode="white">
          <a:xfrm>
            <a:off x="0" y="5457825"/>
            <a:ext cx="9144000" cy="1400175"/>
          </a:xfrm>
          <a:custGeom>
            <a:avLst/>
            <a:gdLst/>
            <a:ahLst/>
            <a:cxnLst>
              <a:cxn ang="0">
                <a:pos x="816" y="7"/>
              </a:cxn>
              <a:cxn ang="0">
                <a:pos x="527" y="0"/>
              </a:cxn>
              <a:cxn ang="0">
                <a:pos x="94" y="5"/>
              </a:cxn>
              <a:cxn ang="0">
                <a:pos x="0" y="0"/>
              </a:cxn>
              <a:cxn ang="0">
                <a:pos x="0" y="146"/>
              </a:cxn>
              <a:cxn ang="0">
                <a:pos x="960" y="146"/>
              </a:cxn>
              <a:cxn ang="0">
                <a:pos x="960" y="7"/>
              </a:cxn>
              <a:cxn ang="0">
                <a:pos x="816" y="7"/>
              </a:cxn>
            </a:cxnLst>
            <a:rect l="0" t="0" r="r" b="b"/>
            <a:pathLst>
              <a:path w="960" h="146">
                <a:moveTo>
                  <a:pt x="816" y="7"/>
                </a:moveTo>
                <a:cubicBezTo>
                  <a:pt x="797" y="10"/>
                  <a:pt x="527" y="0"/>
                  <a:pt x="527" y="0"/>
                </a:cubicBezTo>
                <a:cubicBezTo>
                  <a:pt x="527" y="0"/>
                  <a:pt x="123" y="5"/>
                  <a:pt x="94" y="5"/>
                </a:cubicBezTo>
                <a:cubicBezTo>
                  <a:pt x="66" y="5"/>
                  <a:pt x="0" y="0"/>
                  <a:pt x="0" y="0"/>
                </a:cubicBezTo>
                <a:cubicBezTo>
                  <a:pt x="0" y="146"/>
                  <a:pt x="0" y="146"/>
                  <a:pt x="0" y="146"/>
                </a:cubicBezTo>
                <a:cubicBezTo>
                  <a:pt x="960" y="146"/>
                  <a:pt x="960" y="146"/>
                  <a:pt x="960" y="146"/>
                </a:cubicBezTo>
                <a:cubicBezTo>
                  <a:pt x="960" y="7"/>
                  <a:pt x="960" y="7"/>
                  <a:pt x="960" y="7"/>
                </a:cubicBezTo>
                <a:cubicBezTo>
                  <a:pt x="960" y="7"/>
                  <a:pt x="835" y="3"/>
                  <a:pt x="816"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title" hasCustomPrompt="1"/>
          </p:nvPr>
        </p:nvSpPr>
        <p:spPr bwMode="white"/>
        <p:txBody>
          <a:bodyPr/>
          <a:lstStyle>
            <a:lvl1pPr>
              <a:defRPr>
                <a:solidFill>
                  <a:schemeClr val="bg1"/>
                </a:solidFill>
              </a:defRPr>
            </a:lvl1pPr>
          </a:lstStyle>
          <a:p>
            <a:r>
              <a:rPr lang="nl-NL" dirty="0" smtClean="0"/>
              <a:t>Ruimte voor een titel of “quote”</a:t>
            </a:r>
            <a:endParaRPr lang="en-US" dirty="0"/>
          </a:p>
        </p:txBody>
      </p:sp>
      <p:sp>
        <p:nvSpPr>
          <p:cNvPr id="3" name="Content Placeholder 2"/>
          <p:cNvSpPr>
            <a:spLocks noGrp="1"/>
          </p:cNvSpPr>
          <p:nvPr>
            <p:ph idx="1"/>
          </p:nvPr>
        </p:nvSpPr>
        <p:spPr bwMode="white"/>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63B2B0A-488E-4176-B671-E7B7B88F3203}"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a:p>
        </p:txBody>
      </p:sp>
      <p:cxnSp>
        <p:nvCxnSpPr>
          <p:cNvPr id="9" name="Straight Connector 8"/>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CC_BASIS_1A RGB.emf"/>
          <p:cNvPicPr>
            <a:picLocks noChangeAspect="1"/>
          </p:cNvPicPr>
          <p:nvPr userDrawn="1"/>
        </p:nvPicPr>
        <p:blipFill>
          <a:blip r:embed="rId3"/>
          <a:stretch>
            <a:fillRect/>
          </a:stretch>
        </p:blipFill>
        <p:spPr>
          <a:xfrm>
            <a:off x="350714" y="5960530"/>
            <a:ext cx="1676843" cy="540000"/>
          </a:xfrm>
          <a:prstGeom prst="rect">
            <a:avLst/>
          </a:prstGeom>
        </p:spPr>
      </p:pic>
      <p:sp>
        <p:nvSpPr>
          <p:cNvPr id="10" name="AutoShape 3"/>
          <p:cNvSpPr>
            <a:spLocks noChangeAspect="1" noChangeArrowheads="1" noTextEdit="1"/>
          </p:cNvSpPr>
          <p:nvPr userDrawn="1"/>
        </p:nvSpPr>
        <p:spPr bwMode="auto">
          <a:xfrm>
            <a:off x="0" y="2728913"/>
            <a:ext cx="9144000"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738604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Quote_Inhoud_Foto geen contrast">
    <p:bg bwMode="blackWhite">
      <p:bgRef idx="1001">
        <a:schemeClr val="bg1"/>
      </p:bgRef>
    </p:bg>
    <p:spTree>
      <p:nvGrpSpPr>
        <p:cNvPr id="1" name=""/>
        <p:cNvGrpSpPr/>
        <p:nvPr/>
      </p:nvGrpSpPr>
      <p:grpSpPr>
        <a:xfrm>
          <a:off x="0" y="0"/>
          <a:ext cx="0" cy="0"/>
          <a:chOff x="0" y="0"/>
          <a:chExt cx="0" cy="0"/>
        </a:xfrm>
      </p:grpSpPr>
      <p:pic>
        <p:nvPicPr>
          <p:cNvPr id="14" name="Picture 13" descr="CC_blue_sky.png"/>
          <p:cNvPicPr>
            <a:picLocks noChangeAspect="1"/>
          </p:cNvPicPr>
          <p:nvPr userDrawn="1"/>
        </p:nvPicPr>
        <p:blipFill rotWithShape="1">
          <a:blip r:embed="rId2">
            <a:lum bright="20000"/>
            <a:extLst>
              <a:ext uri="{28A0092B-C50C-407E-A947-70E740481C1C}">
                <a14:useLocalDpi xmlns:a14="http://schemas.microsoft.com/office/drawing/2010/main" val="0"/>
              </a:ext>
            </a:extLst>
          </a:blip>
          <a:srcRect/>
          <a:stretch/>
        </p:blipFill>
        <p:spPr>
          <a:xfrm>
            <a:off x="0" y="8244"/>
            <a:ext cx="9144000" cy="5587853"/>
          </a:xfrm>
          <a:prstGeom prst="rect">
            <a:avLst/>
          </a:prstGeom>
        </p:spPr>
      </p:pic>
      <p:sp>
        <p:nvSpPr>
          <p:cNvPr id="16" name="Freeform 5"/>
          <p:cNvSpPr>
            <a:spLocks/>
          </p:cNvSpPr>
          <p:nvPr userDrawn="1"/>
        </p:nvSpPr>
        <p:spPr bwMode="white">
          <a:xfrm>
            <a:off x="0" y="5457825"/>
            <a:ext cx="9144000" cy="1400175"/>
          </a:xfrm>
          <a:custGeom>
            <a:avLst/>
            <a:gdLst/>
            <a:ahLst/>
            <a:cxnLst>
              <a:cxn ang="0">
                <a:pos x="816" y="7"/>
              </a:cxn>
              <a:cxn ang="0">
                <a:pos x="527" y="0"/>
              </a:cxn>
              <a:cxn ang="0">
                <a:pos x="94" y="5"/>
              </a:cxn>
              <a:cxn ang="0">
                <a:pos x="0" y="0"/>
              </a:cxn>
              <a:cxn ang="0">
                <a:pos x="0" y="146"/>
              </a:cxn>
              <a:cxn ang="0">
                <a:pos x="960" y="146"/>
              </a:cxn>
              <a:cxn ang="0">
                <a:pos x="960" y="7"/>
              </a:cxn>
              <a:cxn ang="0">
                <a:pos x="816" y="7"/>
              </a:cxn>
            </a:cxnLst>
            <a:rect l="0" t="0" r="r" b="b"/>
            <a:pathLst>
              <a:path w="960" h="146">
                <a:moveTo>
                  <a:pt x="816" y="7"/>
                </a:moveTo>
                <a:cubicBezTo>
                  <a:pt x="797" y="10"/>
                  <a:pt x="527" y="0"/>
                  <a:pt x="527" y="0"/>
                </a:cubicBezTo>
                <a:cubicBezTo>
                  <a:pt x="527" y="0"/>
                  <a:pt x="123" y="5"/>
                  <a:pt x="94" y="5"/>
                </a:cubicBezTo>
                <a:cubicBezTo>
                  <a:pt x="66" y="5"/>
                  <a:pt x="0" y="0"/>
                  <a:pt x="0" y="0"/>
                </a:cubicBezTo>
                <a:cubicBezTo>
                  <a:pt x="0" y="146"/>
                  <a:pt x="0" y="146"/>
                  <a:pt x="0" y="146"/>
                </a:cubicBezTo>
                <a:cubicBezTo>
                  <a:pt x="960" y="146"/>
                  <a:pt x="960" y="146"/>
                  <a:pt x="960" y="146"/>
                </a:cubicBezTo>
                <a:cubicBezTo>
                  <a:pt x="960" y="7"/>
                  <a:pt x="960" y="7"/>
                  <a:pt x="960" y="7"/>
                </a:cubicBezTo>
                <a:cubicBezTo>
                  <a:pt x="960" y="7"/>
                  <a:pt x="835" y="3"/>
                  <a:pt x="816"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title" hasCustomPrompt="1"/>
          </p:nvPr>
        </p:nvSpPr>
        <p:spPr/>
        <p:txBody>
          <a:bodyPr/>
          <a:lstStyle>
            <a:lvl1pPr>
              <a:defRPr>
                <a:solidFill>
                  <a:schemeClr val="accent2"/>
                </a:solidFill>
              </a:defRPr>
            </a:lvl1pPr>
          </a:lstStyle>
          <a:p>
            <a:r>
              <a:rPr lang="nl-NL" dirty="0" smtClean="0"/>
              <a:t>Ruimte voor een titel of “quote”</a:t>
            </a:r>
            <a:endParaRPr lang="en-US" dirty="0"/>
          </a:p>
        </p:txBody>
      </p:sp>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6E64176-A66E-45F4-A23B-49860DB90572}"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a:p>
        </p:txBody>
      </p:sp>
      <p:cxnSp>
        <p:nvCxnSpPr>
          <p:cNvPr id="9" name="Straight Connector 8"/>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CC_BASIS_1A RGB.emf"/>
          <p:cNvPicPr>
            <a:picLocks noChangeAspect="1"/>
          </p:cNvPicPr>
          <p:nvPr userDrawn="1"/>
        </p:nvPicPr>
        <p:blipFill>
          <a:blip r:embed="rId3"/>
          <a:stretch>
            <a:fillRect/>
          </a:stretch>
        </p:blipFill>
        <p:spPr bwMode="gray">
          <a:xfrm>
            <a:off x="350714" y="5960530"/>
            <a:ext cx="1676843" cy="540000"/>
          </a:xfrm>
          <a:prstGeom prst="rect">
            <a:avLst/>
          </a:prstGeom>
        </p:spPr>
      </p:pic>
      <p:sp>
        <p:nvSpPr>
          <p:cNvPr id="13"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738604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itel en 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540000" y="1600201"/>
            <a:ext cx="3960000" cy="39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4648200" y="1600200"/>
            <a:ext cx="3960000" cy="39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25C83944-AC50-4DE4-A2F5-5BFD6A1C1CE1}" type="datetime1">
              <a:rPr lang="nl-NL" smtClean="0"/>
              <a:t>14-2-2018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227E58-F3D0-F14A-8A66-E2A20C5477AB}" type="slidenum">
              <a:rPr lang="en-US" smtClean="0"/>
              <a:pPr/>
              <a:t>‹nr.›</a:t>
            </a:fld>
            <a:endParaRPr lang="en-US"/>
          </a:p>
        </p:txBody>
      </p:sp>
      <p:cxnSp>
        <p:nvCxnSpPr>
          <p:cNvPr id="9" name="Straight Connector 8"/>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CC_BASIS_1A RGB.emf"/>
          <p:cNvPicPr>
            <a:picLocks noChangeAspect="1"/>
          </p:cNvPicPr>
          <p:nvPr userDrawn="1"/>
        </p:nvPicPr>
        <p:blipFill>
          <a:blip r:embed="rId2"/>
          <a:stretch>
            <a:fillRect/>
          </a:stretch>
        </p:blipFill>
        <p:spPr bwMode="gray">
          <a:xfrm>
            <a:off x="350714" y="5960530"/>
            <a:ext cx="1676843" cy="540000"/>
          </a:xfrm>
          <a:prstGeom prst="rect">
            <a:avLst/>
          </a:prstGeom>
        </p:spPr>
      </p:pic>
    </p:spTree>
    <p:extLst>
      <p:ext uri="{BB962C8B-B14F-4D97-AF65-F5344CB8AC3E}">
        <p14:creationId xmlns:p14="http://schemas.microsoft.com/office/powerpoint/2010/main" val="5011418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el zonde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CC2B3937-1DE3-4C8B-A815-0D0FFB4F5E60}" type="datetime1">
              <a:rPr lang="nl-NL" smtClean="0"/>
              <a:t>14-2-2018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227E58-F3D0-F14A-8A66-E2A20C5477AB}" type="slidenum">
              <a:rPr lang="en-US" smtClean="0"/>
              <a:pPr/>
              <a:t>‹nr.›</a:t>
            </a:fld>
            <a:endParaRPr lang="en-US"/>
          </a:p>
        </p:txBody>
      </p:sp>
      <p:cxnSp>
        <p:nvCxnSpPr>
          <p:cNvPr id="7" name="Straight Connector 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descr="CC_BASIS_1A RGB.emf"/>
          <p:cNvPicPr>
            <a:picLocks noChangeAspect="1"/>
          </p:cNvPicPr>
          <p:nvPr userDrawn="1"/>
        </p:nvPicPr>
        <p:blipFill>
          <a:blip r:embed="rId2"/>
          <a:stretch>
            <a:fillRect/>
          </a:stretch>
        </p:blipFill>
        <p:spPr>
          <a:xfrm>
            <a:off x="350714" y="5960530"/>
            <a:ext cx="1676843" cy="540000"/>
          </a:xfrm>
          <a:prstGeom prst="rect">
            <a:avLst/>
          </a:prstGeom>
        </p:spPr>
      </p:pic>
    </p:spTree>
    <p:extLst>
      <p:ext uri="{BB962C8B-B14F-4D97-AF65-F5344CB8AC3E}">
        <p14:creationId xmlns:p14="http://schemas.microsoft.com/office/powerpoint/2010/main" val="36261641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B0EE0-9B4C-42AD-B5C8-F49D04408A85}" type="datetime1">
              <a:rPr lang="nl-NL" smtClean="0"/>
              <a:t>14-2-2018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227E58-F3D0-F14A-8A66-E2A20C5477AB}" type="slidenum">
              <a:rPr lang="en-US" smtClean="0"/>
              <a:pPr/>
              <a:t>‹nr.›</a:t>
            </a:fld>
            <a:endParaRPr lang="en-US"/>
          </a:p>
        </p:txBody>
      </p:sp>
      <p:cxnSp>
        <p:nvCxnSpPr>
          <p:cNvPr id="6" name="Straight Connector 5"/>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descr="CC_BASIS_1A RGB.emf"/>
          <p:cNvPicPr>
            <a:picLocks noChangeAspect="1"/>
          </p:cNvPicPr>
          <p:nvPr userDrawn="1"/>
        </p:nvPicPr>
        <p:blipFill>
          <a:blip r:embed="rId2"/>
          <a:stretch>
            <a:fillRect/>
          </a:stretch>
        </p:blipFill>
        <p:spPr bwMode="gray">
          <a:xfrm>
            <a:off x="350714" y="5960530"/>
            <a:ext cx="1676843" cy="540000"/>
          </a:xfrm>
          <a:prstGeom prst="rect">
            <a:avLst/>
          </a:prstGeom>
        </p:spPr>
      </p:pic>
    </p:spTree>
    <p:extLst>
      <p:ext uri="{BB962C8B-B14F-4D97-AF65-F5344CB8AC3E}">
        <p14:creationId xmlns:p14="http://schemas.microsoft.com/office/powerpoint/2010/main" val="1316497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Beeld">
    <p:spTree>
      <p:nvGrpSpPr>
        <p:cNvPr id="1" name=""/>
        <p:cNvGrpSpPr/>
        <p:nvPr/>
      </p:nvGrpSpPr>
      <p:grpSpPr>
        <a:xfrm>
          <a:off x="0" y="0"/>
          <a:ext cx="0" cy="0"/>
          <a:chOff x="0" y="0"/>
          <a:chExt cx="0" cy="0"/>
        </a:xfrm>
      </p:grpSpPr>
      <p:pic>
        <p:nvPicPr>
          <p:cNvPr id="13" name="Afbeelding 12" descr="Stralen.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778370"/>
          </a:xfrm>
          <a:prstGeom prst="rect">
            <a:avLst/>
          </a:prstGeom>
        </p:spPr>
      </p:pic>
      <p:sp>
        <p:nvSpPr>
          <p:cNvPr id="2053" name="Freeform 5"/>
          <p:cNvSpPr>
            <a:spLocks/>
          </p:cNvSpPr>
          <p:nvPr userDrawn="1"/>
        </p:nvSpPr>
        <p:spPr bwMode="white">
          <a:xfrm>
            <a:off x="0" y="3581400"/>
            <a:ext cx="9144000" cy="3276600"/>
          </a:xfrm>
          <a:custGeom>
            <a:avLst/>
            <a:gdLst/>
            <a:ahLst/>
            <a:cxnLst>
              <a:cxn ang="0">
                <a:pos x="816" y="7"/>
              </a:cxn>
              <a:cxn ang="0">
                <a:pos x="527" y="0"/>
              </a:cxn>
              <a:cxn ang="0">
                <a:pos x="94" y="5"/>
              </a:cxn>
              <a:cxn ang="0">
                <a:pos x="0" y="0"/>
              </a:cxn>
              <a:cxn ang="0">
                <a:pos x="0" y="342"/>
              </a:cxn>
              <a:cxn ang="0">
                <a:pos x="960" y="342"/>
              </a:cxn>
              <a:cxn ang="0">
                <a:pos x="960" y="7"/>
              </a:cxn>
              <a:cxn ang="0">
                <a:pos x="816" y="7"/>
              </a:cxn>
            </a:cxnLst>
            <a:rect l="0" t="0" r="r" b="b"/>
            <a:pathLst>
              <a:path w="960" h="342">
                <a:moveTo>
                  <a:pt x="816" y="7"/>
                </a:moveTo>
                <a:cubicBezTo>
                  <a:pt x="797" y="10"/>
                  <a:pt x="527" y="0"/>
                  <a:pt x="527" y="0"/>
                </a:cubicBezTo>
                <a:cubicBezTo>
                  <a:pt x="527" y="0"/>
                  <a:pt x="123" y="5"/>
                  <a:pt x="94" y="5"/>
                </a:cubicBezTo>
                <a:cubicBezTo>
                  <a:pt x="66" y="5"/>
                  <a:pt x="0" y="0"/>
                  <a:pt x="0" y="0"/>
                </a:cubicBezTo>
                <a:cubicBezTo>
                  <a:pt x="0" y="342"/>
                  <a:pt x="0" y="342"/>
                  <a:pt x="0" y="342"/>
                </a:cubicBezTo>
                <a:cubicBezTo>
                  <a:pt x="960" y="342"/>
                  <a:pt x="960" y="342"/>
                  <a:pt x="960" y="342"/>
                </a:cubicBezTo>
                <a:cubicBezTo>
                  <a:pt x="960" y="7"/>
                  <a:pt x="960" y="7"/>
                  <a:pt x="960" y="7"/>
                </a:cubicBezTo>
                <a:cubicBezTo>
                  <a:pt x="960" y="7"/>
                  <a:pt x="835" y="3"/>
                  <a:pt x="816" y="7"/>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ctrTitle"/>
          </p:nvPr>
        </p:nvSpPr>
        <p:spPr>
          <a:xfrm>
            <a:off x="720000" y="3778370"/>
            <a:ext cx="7704000" cy="900000"/>
          </a:xfrm>
        </p:spPr>
        <p:txBody>
          <a:bodyPr wrap="none" lIns="0" tIns="0" rIns="0" bIns="0" anchor="b" anchorCtr="0">
            <a:noAutofit/>
          </a:bodyPr>
          <a:lstStyle>
            <a:lvl1pPr algn="l">
              <a:lnSpc>
                <a:spcPts val="3600"/>
              </a:lnSpc>
              <a:defRPr sz="3300" b="1" cap="all" spc="100" baseline="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720000" y="4689712"/>
            <a:ext cx="7704000" cy="432000"/>
          </a:xfrm>
        </p:spPr>
        <p:txBody>
          <a:bodyPr wrap="none" lIns="0" tIns="0" rIns="0" bIns="0">
            <a:noAutofit/>
          </a:bodyPr>
          <a:lstStyle>
            <a:lvl1pPr marL="0" marR="0" indent="0" algn="l" defTabSz="457200" rtl="0" eaLnBrk="1" fontAlgn="auto" latinLnBrk="0" hangingPunct="1">
              <a:lnSpc>
                <a:spcPts val="3000"/>
              </a:lnSpc>
              <a:spcBef>
                <a:spcPts val="0"/>
              </a:spcBef>
              <a:spcAft>
                <a:spcPts val="0"/>
              </a:spcAft>
              <a:buClrTx/>
              <a:buSzTx/>
              <a:buFont typeface="Arial" pitchFamily="34" charset="0"/>
              <a:buNone/>
              <a:tabLst>
                <a:tab pos="266700" algn="l"/>
              </a:tabLst>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smtClean="0"/>
          </a:p>
        </p:txBody>
      </p:sp>
      <p:sp>
        <p:nvSpPr>
          <p:cNvPr id="4" name="Date Placeholder 3"/>
          <p:cNvSpPr>
            <a:spLocks noGrp="1"/>
          </p:cNvSpPr>
          <p:nvPr>
            <p:ph type="dt" sz="half" idx="10"/>
          </p:nvPr>
        </p:nvSpPr>
        <p:spPr/>
        <p:txBody>
          <a:bodyPr/>
          <a:lstStyle/>
          <a:p>
            <a:fld id="{B14FCC9C-FA1C-430F-BF79-FEDA46452695}"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dirty="0"/>
          </a:p>
        </p:txBody>
      </p:sp>
      <p:cxnSp>
        <p:nvCxnSpPr>
          <p:cNvPr id="27" name="Straight Connector 2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51" name="AutoShape 3"/>
          <p:cNvSpPr>
            <a:spLocks noChangeAspect="1" noChangeArrowheads="1" noTextEdit="1"/>
          </p:cNvSpPr>
          <p:nvPr userDrawn="1"/>
        </p:nvSpPr>
        <p:spPr bwMode="auto">
          <a:xfrm>
            <a:off x="0" y="3603625"/>
            <a:ext cx="9180513"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pic>
        <p:nvPicPr>
          <p:cNvPr id="18" name="Picture 11" descr="CC_BASIS_1A RGB.emf"/>
          <p:cNvPicPr>
            <a:picLocks noChangeAspect="1"/>
          </p:cNvPicPr>
          <p:nvPr userDrawn="1"/>
        </p:nvPicPr>
        <p:blipFill>
          <a:blip r:embed="rId3"/>
          <a:stretch>
            <a:fillRect/>
          </a:stretch>
        </p:blipFill>
        <p:spPr bwMode="gray">
          <a:xfrm>
            <a:off x="350714" y="5960530"/>
            <a:ext cx="1676843" cy="540000"/>
          </a:xfrm>
          <a:prstGeom prst="rect">
            <a:avLst/>
          </a:prstGeom>
        </p:spPr>
      </p:pic>
      <p:sp>
        <p:nvSpPr>
          <p:cNvPr id="19" name="Tijdelijke aanduiding voor tekst 9"/>
          <p:cNvSpPr>
            <a:spLocks noGrp="1"/>
          </p:cNvSpPr>
          <p:nvPr>
            <p:ph type="body" sz="quarter" idx="14" hasCustomPrompt="1"/>
          </p:nvPr>
        </p:nvSpPr>
        <p:spPr>
          <a:xfrm>
            <a:off x="720000" y="5140800"/>
            <a:ext cx="7704000" cy="432000"/>
          </a:xfrm>
        </p:spPr>
        <p:txBody>
          <a:bodyPr/>
          <a:lstStyle>
            <a:lvl1pPr marL="0" indent="0">
              <a:buNone/>
              <a:defRPr sz="2000"/>
            </a:lvl1pPr>
          </a:lstStyle>
          <a:p>
            <a:pPr lvl="0"/>
            <a:r>
              <a:rPr lang="nl-NL" dirty="0" smtClean="0"/>
              <a:t>Spreker</a:t>
            </a:r>
          </a:p>
        </p:txBody>
      </p:sp>
    </p:spTree>
    <p:extLst>
      <p:ext uri="{BB962C8B-B14F-4D97-AF65-F5344CB8AC3E}">
        <p14:creationId xmlns:p14="http://schemas.microsoft.com/office/powerpoint/2010/main" val="40183424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Beeld 2">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3778370"/>
          </a:xfrm>
          <a:prstGeom prst="rect">
            <a:avLst/>
          </a:prstGeom>
        </p:spPr>
      </p:pic>
      <p:sp>
        <p:nvSpPr>
          <p:cNvPr id="2053" name="Freeform 5"/>
          <p:cNvSpPr>
            <a:spLocks/>
          </p:cNvSpPr>
          <p:nvPr userDrawn="1"/>
        </p:nvSpPr>
        <p:spPr bwMode="white">
          <a:xfrm>
            <a:off x="0" y="3581400"/>
            <a:ext cx="9144000" cy="3276600"/>
          </a:xfrm>
          <a:custGeom>
            <a:avLst/>
            <a:gdLst/>
            <a:ahLst/>
            <a:cxnLst>
              <a:cxn ang="0">
                <a:pos x="816" y="7"/>
              </a:cxn>
              <a:cxn ang="0">
                <a:pos x="527" y="0"/>
              </a:cxn>
              <a:cxn ang="0">
                <a:pos x="94" y="5"/>
              </a:cxn>
              <a:cxn ang="0">
                <a:pos x="0" y="0"/>
              </a:cxn>
              <a:cxn ang="0">
                <a:pos x="0" y="342"/>
              </a:cxn>
              <a:cxn ang="0">
                <a:pos x="960" y="342"/>
              </a:cxn>
              <a:cxn ang="0">
                <a:pos x="960" y="7"/>
              </a:cxn>
              <a:cxn ang="0">
                <a:pos x="816" y="7"/>
              </a:cxn>
            </a:cxnLst>
            <a:rect l="0" t="0" r="r" b="b"/>
            <a:pathLst>
              <a:path w="960" h="342">
                <a:moveTo>
                  <a:pt x="816" y="7"/>
                </a:moveTo>
                <a:cubicBezTo>
                  <a:pt x="797" y="10"/>
                  <a:pt x="527" y="0"/>
                  <a:pt x="527" y="0"/>
                </a:cubicBezTo>
                <a:cubicBezTo>
                  <a:pt x="527" y="0"/>
                  <a:pt x="123" y="5"/>
                  <a:pt x="94" y="5"/>
                </a:cubicBezTo>
                <a:cubicBezTo>
                  <a:pt x="66" y="5"/>
                  <a:pt x="0" y="0"/>
                  <a:pt x="0" y="0"/>
                </a:cubicBezTo>
                <a:cubicBezTo>
                  <a:pt x="0" y="342"/>
                  <a:pt x="0" y="342"/>
                  <a:pt x="0" y="342"/>
                </a:cubicBezTo>
                <a:cubicBezTo>
                  <a:pt x="960" y="342"/>
                  <a:pt x="960" y="342"/>
                  <a:pt x="960" y="342"/>
                </a:cubicBezTo>
                <a:cubicBezTo>
                  <a:pt x="960" y="7"/>
                  <a:pt x="960" y="7"/>
                  <a:pt x="960" y="7"/>
                </a:cubicBezTo>
                <a:cubicBezTo>
                  <a:pt x="960" y="7"/>
                  <a:pt x="835" y="3"/>
                  <a:pt x="816" y="7"/>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ctrTitle"/>
          </p:nvPr>
        </p:nvSpPr>
        <p:spPr>
          <a:xfrm>
            <a:off x="720000" y="3778370"/>
            <a:ext cx="7704000" cy="900000"/>
          </a:xfrm>
        </p:spPr>
        <p:txBody>
          <a:bodyPr wrap="none" lIns="0" tIns="0" rIns="0" bIns="0" anchor="b" anchorCtr="0">
            <a:noAutofit/>
          </a:bodyPr>
          <a:lstStyle>
            <a:lvl1pPr algn="l">
              <a:lnSpc>
                <a:spcPts val="3600"/>
              </a:lnSpc>
              <a:defRPr sz="3300" b="1" cap="all" spc="100" baseline="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720000" y="4689712"/>
            <a:ext cx="7704000" cy="432000"/>
          </a:xfrm>
        </p:spPr>
        <p:txBody>
          <a:bodyPr wrap="none" lIns="0" tIns="0" rIns="0" bIns="0">
            <a:noAutofit/>
          </a:bodyPr>
          <a:lstStyle>
            <a:lvl1pPr marL="0" marR="0" indent="0" algn="l" defTabSz="457200" rtl="0" eaLnBrk="1" fontAlgn="auto" latinLnBrk="0" hangingPunct="1">
              <a:lnSpc>
                <a:spcPts val="3000"/>
              </a:lnSpc>
              <a:spcBef>
                <a:spcPts val="0"/>
              </a:spcBef>
              <a:spcAft>
                <a:spcPts val="0"/>
              </a:spcAft>
              <a:buClrTx/>
              <a:buSzTx/>
              <a:buFont typeface="Arial" pitchFamily="34" charset="0"/>
              <a:buNone/>
              <a:tabLst>
                <a:tab pos="266700" algn="l"/>
              </a:tabLst>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smtClean="0"/>
          </a:p>
        </p:txBody>
      </p:sp>
      <p:sp>
        <p:nvSpPr>
          <p:cNvPr id="4" name="Date Placeholder 3"/>
          <p:cNvSpPr>
            <a:spLocks noGrp="1"/>
          </p:cNvSpPr>
          <p:nvPr>
            <p:ph type="dt" sz="half" idx="10"/>
          </p:nvPr>
        </p:nvSpPr>
        <p:spPr/>
        <p:txBody>
          <a:bodyPr/>
          <a:lstStyle/>
          <a:p>
            <a:fld id="{30949C10-23E4-4DE0-BBEB-D1FD891C0995}"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dirty="0"/>
          </a:p>
        </p:txBody>
      </p:sp>
      <p:cxnSp>
        <p:nvCxnSpPr>
          <p:cNvPr id="27" name="Straight Connector 2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51" name="AutoShape 3"/>
          <p:cNvSpPr>
            <a:spLocks noChangeAspect="1" noChangeArrowheads="1" noTextEdit="1"/>
          </p:cNvSpPr>
          <p:nvPr userDrawn="1"/>
        </p:nvSpPr>
        <p:spPr bwMode="auto">
          <a:xfrm>
            <a:off x="0" y="3603625"/>
            <a:ext cx="9180513"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pic>
        <p:nvPicPr>
          <p:cNvPr id="18" name="Picture 11" descr="CC_BASIS_1A RGB.emf"/>
          <p:cNvPicPr>
            <a:picLocks noChangeAspect="1"/>
          </p:cNvPicPr>
          <p:nvPr userDrawn="1"/>
        </p:nvPicPr>
        <p:blipFill>
          <a:blip r:embed="rId3"/>
          <a:stretch>
            <a:fillRect/>
          </a:stretch>
        </p:blipFill>
        <p:spPr bwMode="gray">
          <a:xfrm>
            <a:off x="350714" y="5960530"/>
            <a:ext cx="1676843" cy="540000"/>
          </a:xfrm>
          <a:prstGeom prst="rect">
            <a:avLst/>
          </a:prstGeom>
        </p:spPr>
      </p:pic>
      <p:sp>
        <p:nvSpPr>
          <p:cNvPr id="19" name="Tijdelijke aanduiding voor tekst 9"/>
          <p:cNvSpPr>
            <a:spLocks noGrp="1"/>
          </p:cNvSpPr>
          <p:nvPr>
            <p:ph type="body" sz="quarter" idx="14" hasCustomPrompt="1"/>
          </p:nvPr>
        </p:nvSpPr>
        <p:spPr>
          <a:xfrm>
            <a:off x="720000" y="5140800"/>
            <a:ext cx="7704000" cy="432000"/>
          </a:xfrm>
        </p:spPr>
        <p:txBody>
          <a:bodyPr/>
          <a:lstStyle>
            <a:lvl1pPr marL="0" indent="0">
              <a:buNone/>
              <a:defRPr sz="2000"/>
            </a:lvl1pPr>
          </a:lstStyle>
          <a:p>
            <a:pPr lvl="0"/>
            <a:r>
              <a:rPr lang="nl-NL" dirty="0" smtClean="0"/>
              <a:t>Spreker</a:t>
            </a:r>
          </a:p>
        </p:txBody>
      </p:sp>
    </p:spTree>
    <p:extLst>
      <p:ext uri="{BB962C8B-B14F-4D97-AF65-F5344CB8AC3E}">
        <p14:creationId xmlns:p14="http://schemas.microsoft.com/office/powerpoint/2010/main" val="36400032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Beeld 3">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3778370"/>
          </a:xfrm>
          <a:prstGeom prst="rect">
            <a:avLst/>
          </a:prstGeom>
        </p:spPr>
      </p:pic>
      <p:sp>
        <p:nvSpPr>
          <p:cNvPr id="2053" name="Freeform 5"/>
          <p:cNvSpPr>
            <a:spLocks/>
          </p:cNvSpPr>
          <p:nvPr userDrawn="1"/>
        </p:nvSpPr>
        <p:spPr bwMode="white">
          <a:xfrm>
            <a:off x="0" y="3581400"/>
            <a:ext cx="9144000" cy="3276600"/>
          </a:xfrm>
          <a:custGeom>
            <a:avLst/>
            <a:gdLst/>
            <a:ahLst/>
            <a:cxnLst>
              <a:cxn ang="0">
                <a:pos x="816" y="7"/>
              </a:cxn>
              <a:cxn ang="0">
                <a:pos x="527" y="0"/>
              </a:cxn>
              <a:cxn ang="0">
                <a:pos x="94" y="5"/>
              </a:cxn>
              <a:cxn ang="0">
                <a:pos x="0" y="0"/>
              </a:cxn>
              <a:cxn ang="0">
                <a:pos x="0" y="342"/>
              </a:cxn>
              <a:cxn ang="0">
                <a:pos x="960" y="342"/>
              </a:cxn>
              <a:cxn ang="0">
                <a:pos x="960" y="7"/>
              </a:cxn>
              <a:cxn ang="0">
                <a:pos x="816" y="7"/>
              </a:cxn>
            </a:cxnLst>
            <a:rect l="0" t="0" r="r" b="b"/>
            <a:pathLst>
              <a:path w="960" h="342">
                <a:moveTo>
                  <a:pt x="816" y="7"/>
                </a:moveTo>
                <a:cubicBezTo>
                  <a:pt x="797" y="10"/>
                  <a:pt x="527" y="0"/>
                  <a:pt x="527" y="0"/>
                </a:cubicBezTo>
                <a:cubicBezTo>
                  <a:pt x="527" y="0"/>
                  <a:pt x="123" y="5"/>
                  <a:pt x="94" y="5"/>
                </a:cubicBezTo>
                <a:cubicBezTo>
                  <a:pt x="66" y="5"/>
                  <a:pt x="0" y="0"/>
                  <a:pt x="0" y="0"/>
                </a:cubicBezTo>
                <a:cubicBezTo>
                  <a:pt x="0" y="342"/>
                  <a:pt x="0" y="342"/>
                  <a:pt x="0" y="342"/>
                </a:cubicBezTo>
                <a:cubicBezTo>
                  <a:pt x="960" y="342"/>
                  <a:pt x="960" y="342"/>
                  <a:pt x="960" y="342"/>
                </a:cubicBezTo>
                <a:cubicBezTo>
                  <a:pt x="960" y="7"/>
                  <a:pt x="960" y="7"/>
                  <a:pt x="960" y="7"/>
                </a:cubicBezTo>
                <a:cubicBezTo>
                  <a:pt x="960" y="7"/>
                  <a:pt x="835" y="3"/>
                  <a:pt x="816" y="7"/>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ctrTitle"/>
          </p:nvPr>
        </p:nvSpPr>
        <p:spPr>
          <a:xfrm>
            <a:off x="720000" y="3778370"/>
            <a:ext cx="7704000" cy="900000"/>
          </a:xfrm>
        </p:spPr>
        <p:txBody>
          <a:bodyPr wrap="none" lIns="0" tIns="0" rIns="0" bIns="0" anchor="b" anchorCtr="0">
            <a:noAutofit/>
          </a:bodyPr>
          <a:lstStyle>
            <a:lvl1pPr algn="l">
              <a:lnSpc>
                <a:spcPts val="3600"/>
              </a:lnSpc>
              <a:defRPr sz="3300" b="1" cap="all" spc="100" baseline="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720000" y="4689712"/>
            <a:ext cx="7704000" cy="432000"/>
          </a:xfrm>
        </p:spPr>
        <p:txBody>
          <a:bodyPr wrap="none" lIns="0" tIns="0" rIns="0" bIns="0">
            <a:noAutofit/>
          </a:bodyPr>
          <a:lstStyle>
            <a:lvl1pPr marL="0" marR="0" indent="0" algn="l" defTabSz="457200" rtl="0" eaLnBrk="1" fontAlgn="auto" latinLnBrk="0" hangingPunct="1">
              <a:lnSpc>
                <a:spcPts val="3000"/>
              </a:lnSpc>
              <a:spcBef>
                <a:spcPts val="0"/>
              </a:spcBef>
              <a:spcAft>
                <a:spcPts val="0"/>
              </a:spcAft>
              <a:buClrTx/>
              <a:buSzTx/>
              <a:buFont typeface="Arial" pitchFamily="34" charset="0"/>
              <a:buNone/>
              <a:tabLst>
                <a:tab pos="266700" algn="l"/>
              </a:tabLst>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smtClean="0"/>
          </a:p>
        </p:txBody>
      </p:sp>
      <p:sp>
        <p:nvSpPr>
          <p:cNvPr id="4" name="Date Placeholder 3"/>
          <p:cNvSpPr>
            <a:spLocks noGrp="1"/>
          </p:cNvSpPr>
          <p:nvPr>
            <p:ph type="dt" sz="half" idx="10"/>
          </p:nvPr>
        </p:nvSpPr>
        <p:spPr/>
        <p:txBody>
          <a:bodyPr/>
          <a:lstStyle/>
          <a:p>
            <a:fld id="{509D1AE1-B539-4731-B018-24F7AFDDD97D}"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dirty="0"/>
          </a:p>
        </p:txBody>
      </p:sp>
      <p:cxnSp>
        <p:nvCxnSpPr>
          <p:cNvPr id="27" name="Straight Connector 2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51" name="AutoShape 3"/>
          <p:cNvSpPr>
            <a:spLocks noChangeAspect="1" noChangeArrowheads="1" noTextEdit="1"/>
          </p:cNvSpPr>
          <p:nvPr userDrawn="1"/>
        </p:nvSpPr>
        <p:spPr bwMode="auto">
          <a:xfrm>
            <a:off x="0" y="3603625"/>
            <a:ext cx="9180513"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pic>
        <p:nvPicPr>
          <p:cNvPr id="18" name="Picture 11" descr="CC_BASIS_1A RGB.emf"/>
          <p:cNvPicPr>
            <a:picLocks noChangeAspect="1"/>
          </p:cNvPicPr>
          <p:nvPr userDrawn="1"/>
        </p:nvPicPr>
        <p:blipFill>
          <a:blip r:embed="rId3"/>
          <a:stretch>
            <a:fillRect/>
          </a:stretch>
        </p:blipFill>
        <p:spPr bwMode="gray">
          <a:xfrm>
            <a:off x="350714" y="5960530"/>
            <a:ext cx="1676843" cy="540000"/>
          </a:xfrm>
          <a:prstGeom prst="rect">
            <a:avLst/>
          </a:prstGeom>
        </p:spPr>
      </p:pic>
      <p:sp>
        <p:nvSpPr>
          <p:cNvPr id="19" name="Tijdelijke aanduiding voor tekst 9"/>
          <p:cNvSpPr>
            <a:spLocks noGrp="1"/>
          </p:cNvSpPr>
          <p:nvPr>
            <p:ph type="body" sz="quarter" idx="14" hasCustomPrompt="1"/>
          </p:nvPr>
        </p:nvSpPr>
        <p:spPr>
          <a:xfrm>
            <a:off x="720000" y="5140800"/>
            <a:ext cx="7704000" cy="432000"/>
          </a:xfrm>
        </p:spPr>
        <p:txBody>
          <a:bodyPr/>
          <a:lstStyle>
            <a:lvl1pPr marL="0" indent="0">
              <a:buNone/>
              <a:defRPr sz="2000"/>
            </a:lvl1pPr>
          </a:lstStyle>
          <a:p>
            <a:pPr lvl="0"/>
            <a:r>
              <a:rPr lang="nl-NL" dirty="0" smtClean="0"/>
              <a:t>Spreker</a:t>
            </a:r>
          </a:p>
        </p:txBody>
      </p:sp>
    </p:spTree>
    <p:extLst>
      <p:ext uri="{BB962C8B-B14F-4D97-AF65-F5344CB8AC3E}">
        <p14:creationId xmlns:p14="http://schemas.microsoft.com/office/powerpoint/2010/main" val="36400032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Beeld 4">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526" y="0"/>
            <a:ext cx="9144000" cy="3778370"/>
          </a:xfrm>
          <a:prstGeom prst="rect">
            <a:avLst/>
          </a:prstGeom>
        </p:spPr>
      </p:pic>
      <p:sp>
        <p:nvSpPr>
          <p:cNvPr id="2053" name="Freeform 5"/>
          <p:cNvSpPr>
            <a:spLocks/>
          </p:cNvSpPr>
          <p:nvPr userDrawn="1"/>
        </p:nvSpPr>
        <p:spPr bwMode="white">
          <a:xfrm>
            <a:off x="0" y="3581400"/>
            <a:ext cx="9144000" cy="3276600"/>
          </a:xfrm>
          <a:custGeom>
            <a:avLst/>
            <a:gdLst/>
            <a:ahLst/>
            <a:cxnLst>
              <a:cxn ang="0">
                <a:pos x="816" y="7"/>
              </a:cxn>
              <a:cxn ang="0">
                <a:pos x="527" y="0"/>
              </a:cxn>
              <a:cxn ang="0">
                <a:pos x="94" y="5"/>
              </a:cxn>
              <a:cxn ang="0">
                <a:pos x="0" y="0"/>
              </a:cxn>
              <a:cxn ang="0">
                <a:pos x="0" y="342"/>
              </a:cxn>
              <a:cxn ang="0">
                <a:pos x="960" y="342"/>
              </a:cxn>
              <a:cxn ang="0">
                <a:pos x="960" y="7"/>
              </a:cxn>
              <a:cxn ang="0">
                <a:pos x="816" y="7"/>
              </a:cxn>
            </a:cxnLst>
            <a:rect l="0" t="0" r="r" b="b"/>
            <a:pathLst>
              <a:path w="960" h="342">
                <a:moveTo>
                  <a:pt x="816" y="7"/>
                </a:moveTo>
                <a:cubicBezTo>
                  <a:pt x="797" y="10"/>
                  <a:pt x="527" y="0"/>
                  <a:pt x="527" y="0"/>
                </a:cubicBezTo>
                <a:cubicBezTo>
                  <a:pt x="527" y="0"/>
                  <a:pt x="123" y="5"/>
                  <a:pt x="94" y="5"/>
                </a:cubicBezTo>
                <a:cubicBezTo>
                  <a:pt x="66" y="5"/>
                  <a:pt x="0" y="0"/>
                  <a:pt x="0" y="0"/>
                </a:cubicBezTo>
                <a:cubicBezTo>
                  <a:pt x="0" y="342"/>
                  <a:pt x="0" y="342"/>
                  <a:pt x="0" y="342"/>
                </a:cubicBezTo>
                <a:cubicBezTo>
                  <a:pt x="960" y="342"/>
                  <a:pt x="960" y="342"/>
                  <a:pt x="960" y="342"/>
                </a:cubicBezTo>
                <a:cubicBezTo>
                  <a:pt x="960" y="7"/>
                  <a:pt x="960" y="7"/>
                  <a:pt x="960" y="7"/>
                </a:cubicBezTo>
                <a:cubicBezTo>
                  <a:pt x="960" y="7"/>
                  <a:pt x="835" y="3"/>
                  <a:pt x="816" y="7"/>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ctrTitle"/>
          </p:nvPr>
        </p:nvSpPr>
        <p:spPr>
          <a:xfrm>
            <a:off x="720000" y="3778370"/>
            <a:ext cx="7704000" cy="900000"/>
          </a:xfrm>
        </p:spPr>
        <p:txBody>
          <a:bodyPr wrap="none" lIns="0" tIns="0" rIns="0" bIns="0" anchor="b" anchorCtr="0">
            <a:noAutofit/>
          </a:bodyPr>
          <a:lstStyle>
            <a:lvl1pPr algn="l">
              <a:lnSpc>
                <a:spcPts val="3600"/>
              </a:lnSpc>
              <a:defRPr sz="3300" b="1" cap="all" spc="100" baseline="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720000" y="4689712"/>
            <a:ext cx="7704000" cy="432000"/>
          </a:xfrm>
        </p:spPr>
        <p:txBody>
          <a:bodyPr wrap="none" lIns="0" tIns="0" rIns="0" bIns="0">
            <a:noAutofit/>
          </a:bodyPr>
          <a:lstStyle>
            <a:lvl1pPr marL="0" marR="0" indent="0" algn="l" defTabSz="457200" rtl="0" eaLnBrk="1" fontAlgn="auto" latinLnBrk="0" hangingPunct="1">
              <a:lnSpc>
                <a:spcPts val="3000"/>
              </a:lnSpc>
              <a:spcBef>
                <a:spcPts val="0"/>
              </a:spcBef>
              <a:spcAft>
                <a:spcPts val="0"/>
              </a:spcAft>
              <a:buClrTx/>
              <a:buSzTx/>
              <a:buFont typeface="Arial" pitchFamily="34" charset="0"/>
              <a:buNone/>
              <a:tabLst>
                <a:tab pos="266700" algn="l"/>
              </a:tabLst>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smtClean="0"/>
          </a:p>
        </p:txBody>
      </p:sp>
      <p:sp>
        <p:nvSpPr>
          <p:cNvPr id="4" name="Date Placeholder 3"/>
          <p:cNvSpPr>
            <a:spLocks noGrp="1"/>
          </p:cNvSpPr>
          <p:nvPr>
            <p:ph type="dt" sz="half" idx="10"/>
          </p:nvPr>
        </p:nvSpPr>
        <p:spPr/>
        <p:txBody>
          <a:bodyPr/>
          <a:lstStyle/>
          <a:p>
            <a:fld id="{E9242F8F-B05C-4D27-97AE-39D59A3854C7}"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dirty="0"/>
          </a:p>
        </p:txBody>
      </p:sp>
      <p:cxnSp>
        <p:nvCxnSpPr>
          <p:cNvPr id="27" name="Straight Connector 2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51" name="AutoShape 3"/>
          <p:cNvSpPr>
            <a:spLocks noChangeAspect="1" noChangeArrowheads="1" noTextEdit="1"/>
          </p:cNvSpPr>
          <p:nvPr userDrawn="1"/>
        </p:nvSpPr>
        <p:spPr bwMode="auto">
          <a:xfrm>
            <a:off x="0" y="3603625"/>
            <a:ext cx="9180513"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pic>
        <p:nvPicPr>
          <p:cNvPr id="18" name="Picture 11" descr="CC_BASIS_1A RGB.emf"/>
          <p:cNvPicPr>
            <a:picLocks noChangeAspect="1"/>
          </p:cNvPicPr>
          <p:nvPr userDrawn="1"/>
        </p:nvPicPr>
        <p:blipFill>
          <a:blip r:embed="rId3"/>
          <a:stretch>
            <a:fillRect/>
          </a:stretch>
        </p:blipFill>
        <p:spPr bwMode="gray">
          <a:xfrm>
            <a:off x="350714" y="5960530"/>
            <a:ext cx="1676843" cy="540000"/>
          </a:xfrm>
          <a:prstGeom prst="rect">
            <a:avLst/>
          </a:prstGeom>
        </p:spPr>
      </p:pic>
      <p:sp>
        <p:nvSpPr>
          <p:cNvPr id="19" name="Tijdelijke aanduiding voor tekst 9"/>
          <p:cNvSpPr>
            <a:spLocks noGrp="1"/>
          </p:cNvSpPr>
          <p:nvPr>
            <p:ph type="body" sz="quarter" idx="14" hasCustomPrompt="1"/>
          </p:nvPr>
        </p:nvSpPr>
        <p:spPr>
          <a:xfrm>
            <a:off x="720000" y="5140800"/>
            <a:ext cx="7704000" cy="432000"/>
          </a:xfrm>
        </p:spPr>
        <p:txBody>
          <a:bodyPr/>
          <a:lstStyle>
            <a:lvl1pPr marL="0" indent="0">
              <a:buNone/>
              <a:defRPr sz="2000"/>
            </a:lvl1pPr>
          </a:lstStyle>
          <a:p>
            <a:pPr lvl="0"/>
            <a:r>
              <a:rPr lang="nl-NL" dirty="0" smtClean="0"/>
              <a:t>Spreker</a:t>
            </a:r>
          </a:p>
        </p:txBody>
      </p:sp>
    </p:spTree>
    <p:extLst>
      <p:ext uri="{BB962C8B-B14F-4D97-AF65-F5344CB8AC3E}">
        <p14:creationId xmlns:p14="http://schemas.microsoft.com/office/powerpoint/2010/main" val="36400032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Beeld 5">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778370"/>
          </a:xfrm>
          <a:prstGeom prst="rect">
            <a:avLst/>
          </a:prstGeom>
        </p:spPr>
      </p:pic>
      <p:sp>
        <p:nvSpPr>
          <p:cNvPr id="2053" name="Freeform 5"/>
          <p:cNvSpPr>
            <a:spLocks/>
          </p:cNvSpPr>
          <p:nvPr userDrawn="1"/>
        </p:nvSpPr>
        <p:spPr bwMode="white">
          <a:xfrm>
            <a:off x="0" y="3581400"/>
            <a:ext cx="9144000" cy="3276600"/>
          </a:xfrm>
          <a:custGeom>
            <a:avLst/>
            <a:gdLst/>
            <a:ahLst/>
            <a:cxnLst>
              <a:cxn ang="0">
                <a:pos x="816" y="7"/>
              </a:cxn>
              <a:cxn ang="0">
                <a:pos x="527" y="0"/>
              </a:cxn>
              <a:cxn ang="0">
                <a:pos x="94" y="5"/>
              </a:cxn>
              <a:cxn ang="0">
                <a:pos x="0" y="0"/>
              </a:cxn>
              <a:cxn ang="0">
                <a:pos x="0" y="342"/>
              </a:cxn>
              <a:cxn ang="0">
                <a:pos x="960" y="342"/>
              </a:cxn>
              <a:cxn ang="0">
                <a:pos x="960" y="7"/>
              </a:cxn>
              <a:cxn ang="0">
                <a:pos x="816" y="7"/>
              </a:cxn>
            </a:cxnLst>
            <a:rect l="0" t="0" r="r" b="b"/>
            <a:pathLst>
              <a:path w="960" h="342">
                <a:moveTo>
                  <a:pt x="816" y="7"/>
                </a:moveTo>
                <a:cubicBezTo>
                  <a:pt x="797" y="10"/>
                  <a:pt x="527" y="0"/>
                  <a:pt x="527" y="0"/>
                </a:cubicBezTo>
                <a:cubicBezTo>
                  <a:pt x="527" y="0"/>
                  <a:pt x="123" y="5"/>
                  <a:pt x="94" y="5"/>
                </a:cubicBezTo>
                <a:cubicBezTo>
                  <a:pt x="66" y="5"/>
                  <a:pt x="0" y="0"/>
                  <a:pt x="0" y="0"/>
                </a:cubicBezTo>
                <a:cubicBezTo>
                  <a:pt x="0" y="342"/>
                  <a:pt x="0" y="342"/>
                  <a:pt x="0" y="342"/>
                </a:cubicBezTo>
                <a:cubicBezTo>
                  <a:pt x="960" y="342"/>
                  <a:pt x="960" y="342"/>
                  <a:pt x="960" y="342"/>
                </a:cubicBezTo>
                <a:cubicBezTo>
                  <a:pt x="960" y="7"/>
                  <a:pt x="960" y="7"/>
                  <a:pt x="960" y="7"/>
                </a:cubicBezTo>
                <a:cubicBezTo>
                  <a:pt x="960" y="7"/>
                  <a:pt x="835" y="3"/>
                  <a:pt x="816" y="7"/>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ctrTitle"/>
          </p:nvPr>
        </p:nvSpPr>
        <p:spPr>
          <a:xfrm>
            <a:off x="720000" y="3778370"/>
            <a:ext cx="7704000" cy="900000"/>
          </a:xfrm>
        </p:spPr>
        <p:txBody>
          <a:bodyPr wrap="none" lIns="0" tIns="0" rIns="0" bIns="0" anchor="b" anchorCtr="0">
            <a:noAutofit/>
          </a:bodyPr>
          <a:lstStyle>
            <a:lvl1pPr algn="l">
              <a:lnSpc>
                <a:spcPts val="3600"/>
              </a:lnSpc>
              <a:defRPr sz="3300" b="1" cap="all" spc="100" baseline="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720000" y="4689712"/>
            <a:ext cx="7704000" cy="432000"/>
          </a:xfrm>
        </p:spPr>
        <p:txBody>
          <a:bodyPr wrap="none" lIns="0" tIns="0" rIns="0" bIns="0">
            <a:noAutofit/>
          </a:bodyPr>
          <a:lstStyle>
            <a:lvl1pPr marL="0" marR="0" indent="0" algn="l" defTabSz="457200" rtl="0" eaLnBrk="1" fontAlgn="auto" latinLnBrk="0" hangingPunct="1">
              <a:lnSpc>
                <a:spcPts val="3000"/>
              </a:lnSpc>
              <a:spcBef>
                <a:spcPts val="0"/>
              </a:spcBef>
              <a:spcAft>
                <a:spcPts val="0"/>
              </a:spcAft>
              <a:buClrTx/>
              <a:buSzTx/>
              <a:buFont typeface="Arial" pitchFamily="34" charset="0"/>
              <a:buNone/>
              <a:tabLst>
                <a:tab pos="266700" algn="l"/>
              </a:tabLst>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smtClean="0"/>
          </a:p>
        </p:txBody>
      </p:sp>
      <p:sp>
        <p:nvSpPr>
          <p:cNvPr id="4" name="Date Placeholder 3"/>
          <p:cNvSpPr>
            <a:spLocks noGrp="1"/>
          </p:cNvSpPr>
          <p:nvPr>
            <p:ph type="dt" sz="half" idx="10"/>
          </p:nvPr>
        </p:nvSpPr>
        <p:spPr/>
        <p:txBody>
          <a:bodyPr/>
          <a:lstStyle/>
          <a:p>
            <a:fld id="{FD830649-2F8F-4FAA-BE5B-CD69556E74E0}"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dirty="0"/>
          </a:p>
        </p:txBody>
      </p:sp>
      <p:cxnSp>
        <p:nvCxnSpPr>
          <p:cNvPr id="27" name="Straight Connector 2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51" name="AutoShape 3"/>
          <p:cNvSpPr>
            <a:spLocks noChangeAspect="1" noChangeArrowheads="1" noTextEdit="1"/>
          </p:cNvSpPr>
          <p:nvPr userDrawn="1"/>
        </p:nvSpPr>
        <p:spPr bwMode="auto">
          <a:xfrm>
            <a:off x="0" y="3603625"/>
            <a:ext cx="9180513"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pic>
        <p:nvPicPr>
          <p:cNvPr id="18" name="Picture 11" descr="CC_BASIS_1A RGB.emf"/>
          <p:cNvPicPr>
            <a:picLocks noChangeAspect="1"/>
          </p:cNvPicPr>
          <p:nvPr userDrawn="1"/>
        </p:nvPicPr>
        <p:blipFill>
          <a:blip r:embed="rId3"/>
          <a:stretch>
            <a:fillRect/>
          </a:stretch>
        </p:blipFill>
        <p:spPr bwMode="gray">
          <a:xfrm>
            <a:off x="350714" y="5960530"/>
            <a:ext cx="1676843" cy="540000"/>
          </a:xfrm>
          <a:prstGeom prst="rect">
            <a:avLst/>
          </a:prstGeom>
        </p:spPr>
      </p:pic>
      <p:sp>
        <p:nvSpPr>
          <p:cNvPr id="19" name="Tijdelijke aanduiding voor tekst 9"/>
          <p:cNvSpPr>
            <a:spLocks noGrp="1"/>
          </p:cNvSpPr>
          <p:nvPr>
            <p:ph type="body" sz="quarter" idx="14" hasCustomPrompt="1"/>
          </p:nvPr>
        </p:nvSpPr>
        <p:spPr>
          <a:xfrm>
            <a:off x="720000" y="5140800"/>
            <a:ext cx="7704000" cy="432000"/>
          </a:xfrm>
        </p:spPr>
        <p:txBody>
          <a:bodyPr/>
          <a:lstStyle>
            <a:lvl1pPr marL="0" indent="0">
              <a:buNone/>
              <a:defRPr sz="2000"/>
            </a:lvl1pPr>
          </a:lstStyle>
          <a:p>
            <a:pPr lvl="0"/>
            <a:r>
              <a:rPr lang="nl-NL" dirty="0" smtClean="0"/>
              <a:t>Spreker</a:t>
            </a:r>
          </a:p>
        </p:txBody>
      </p:sp>
    </p:spTree>
    <p:extLst>
      <p:ext uri="{BB962C8B-B14F-4D97-AF65-F5344CB8AC3E}">
        <p14:creationId xmlns:p14="http://schemas.microsoft.com/office/powerpoint/2010/main" val="36400032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onder bee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540000"/>
            <a:ext cx="7704000" cy="720000"/>
          </a:xfrm>
        </p:spPr>
        <p:txBody>
          <a:bodyPr wrap="none" lIns="0" tIns="0" rIns="0" bIns="0" anchor="b" anchorCtr="0">
            <a:noAutofit/>
          </a:bodyPr>
          <a:lstStyle>
            <a:lvl1pPr algn="l">
              <a:lnSpc>
                <a:spcPts val="3600"/>
              </a:lnSpc>
              <a:defRPr sz="3300" b="1" cap="all" spc="100" baseline="0">
                <a:solidFill>
                  <a:schemeClr val="accent1"/>
                </a:solidFill>
              </a:defRPr>
            </a:lvl1pPr>
          </a:lstStyle>
          <a:p>
            <a:r>
              <a:rPr lang="nl-NL" dirty="0" smtClean="0"/>
              <a:t>Click to edit Master title style</a:t>
            </a:r>
            <a:endParaRPr lang="en-US" dirty="0"/>
          </a:p>
        </p:txBody>
      </p:sp>
      <p:sp>
        <p:nvSpPr>
          <p:cNvPr id="3" name="Subtitle 2"/>
          <p:cNvSpPr>
            <a:spLocks noGrp="1"/>
          </p:cNvSpPr>
          <p:nvPr>
            <p:ph type="subTitle" idx="1" hasCustomPrompt="1"/>
          </p:nvPr>
        </p:nvSpPr>
        <p:spPr>
          <a:xfrm>
            <a:off x="720000" y="1269712"/>
            <a:ext cx="7704000" cy="720000"/>
          </a:xfrm>
        </p:spPr>
        <p:txBody>
          <a:bodyPr wrap="none" lIns="0" tIns="0" rIns="0" bIns="0">
            <a:noAutofit/>
          </a:bodyPr>
          <a:lstStyle>
            <a:lvl1pPr marL="0" marR="0" indent="0" algn="l" defTabSz="457200" rtl="0" eaLnBrk="1" fontAlgn="auto" latinLnBrk="0" hangingPunct="1">
              <a:lnSpc>
                <a:spcPts val="3000"/>
              </a:lnSpc>
              <a:spcBef>
                <a:spcPts val="0"/>
              </a:spcBef>
              <a:spcAft>
                <a:spcPts val="0"/>
              </a:spcAft>
              <a:buClrTx/>
              <a:buSzTx/>
              <a:buFont typeface="Arial" pitchFamily="34" charset="0"/>
              <a:buNone/>
              <a:tabLst>
                <a:tab pos="266700" algn="l"/>
              </a:tabLst>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edit Master subtitle style</a:t>
            </a:r>
          </a:p>
        </p:txBody>
      </p:sp>
      <p:sp>
        <p:nvSpPr>
          <p:cNvPr id="4" name="Date Placeholder 3"/>
          <p:cNvSpPr>
            <a:spLocks noGrp="1"/>
          </p:cNvSpPr>
          <p:nvPr>
            <p:ph type="dt" sz="half" idx="10"/>
          </p:nvPr>
        </p:nvSpPr>
        <p:spPr/>
        <p:txBody>
          <a:bodyPr/>
          <a:lstStyle/>
          <a:p>
            <a:fld id="{31ACBACF-EA61-4D9A-B038-ABB5E793B247}"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dirty="0"/>
          </a:p>
        </p:txBody>
      </p:sp>
      <p:cxnSp>
        <p:nvCxnSpPr>
          <p:cNvPr id="27" name="Straight Connector 26"/>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C_BASIS_1A RGB.emf"/>
          <p:cNvPicPr>
            <a:picLocks noChangeAspect="1"/>
          </p:cNvPicPr>
          <p:nvPr userDrawn="1"/>
        </p:nvPicPr>
        <p:blipFill>
          <a:blip r:embed="rId2"/>
          <a:stretch>
            <a:fillRect/>
          </a:stretch>
        </p:blipFill>
        <p:spPr bwMode="auto">
          <a:xfrm>
            <a:off x="350714" y="5960530"/>
            <a:ext cx="1676843" cy="540000"/>
          </a:xfrm>
          <a:prstGeom prst="rect">
            <a:avLst/>
          </a:prstGeom>
        </p:spPr>
      </p:pic>
      <p:sp>
        <p:nvSpPr>
          <p:cNvPr id="10" name="Tijdelijke aanduiding voor tekst 9"/>
          <p:cNvSpPr>
            <a:spLocks noGrp="1"/>
          </p:cNvSpPr>
          <p:nvPr>
            <p:ph type="body" sz="quarter" idx="14" hasCustomPrompt="1"/>
          </p:nvPr>
        </p:nvSpPr>
        <p:spPr>
          <a:xfrm>
            <a:off x="720000" y="1980000"/>
            <a:ext cx="7704000" cy="432000"/>
          </a:xfrm>
        </p:spPr>
        <p:txBody>
          <a:bodyPr/>
          <a:lstStyle>
            <a:lvl1pPr marL="0" indent="0">
              <a:buNone/>
              <a:defRPr sz="2000"/>
            </a:lvl1pPr>
          </a:lstStyle>
          <a:p>
            <a:pPr lvl="0"/>
            <a:r>
              <a:rPr lang="nl-NL" dirty="0" smtClean="0"/>
              <a:t>Spreker</a:t>
            </a:r>
          </a:p>
        </p:txBody>
      </p:sp>
    </p:spTree>
    <p:extLst>
      <p:ext uri="{BB962C8B-B14F-4D97-AF65-F5344CB8AC3E}">
        <p14:creationId xmlns:p14="http://schemas.microsoft.com/office/powerpoint/2010/main" val="40183424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1BA0E77C-4D74-4FAA-80E5-70568F2D7148}"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a:p>
        </p:txBody>
      </p:sp>
      <p:cxnSp>
        <p:nvCxnSpPr>
          <p:cNvPr id="9" name="Straight Connector 8"/>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CC_BASIS_1A RGB.emf"/>
          <p:cNvPicPr>
            <a:picLocks noChangeAspect="1"/>
          </p:cNvPicPr>
          <p:nvPr userDrawn="1"/>
        </p:nvPicPr>
        <p:blipFill>
          <a:blip r:embed="rId2"/>
          <a:stretch>
            <a:fillRect/>
          </a:stretch>
        </p:blipFill>
        <p:spPr bwMode="gray">
          <a:xfrm>
            <a:off x="350714" y="5960530"/>
            <a:ext cx="1676843" cy="540000"/>
          </a:xfrm>
          <a:prstGeom prst="rect">
            <a:avLst/>
          </a:prstGeom>
        </p:spPr>
      </p:pic>
    </p:spTree>
    <p:extLst>
      <p:ext uri="{BB962C8B-B14F-4D97-AF65-F5344CB8AC3E}">
        <p14:creationId xmlns:p14="http://schemas.microsoft.com/office/powerpoint/2010/main" val="738604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_Inhoud_Rood vlak">
    <p:spTree>
      <p:nvGrpSpPr>
        <p:cNvPr id="1" name=""/>
        <p:cNvGrpSpPr/>
        <p:nvPr/>
      </p:nvGrpSpPr>
      <p:grpSpPr>
        <a:xfrm>
          <a:off x="0" y="0"/>
          <a:ext cx="0" cy="0"/>
          <a:chOff x="0" y="0"/>
          <a:chExt cx="0" cy="0"/>
        </a:xfrm>
      </p:grpSpPr>
      <p:sp>
        <p:nvSpPr>
          <p:cNvPr id="3" name="Rechthoek 2"/>
          <p:cNvSpPr/>
          <p:nvPr userDrawn="1"/>
        </p:nvSpPr>
        <p:spPr bwMode="black">
          <a:xfrm>
            <a:off x="0" y="0"/>
            <a:ext cx="9144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Freeform 5"/>
          <p:cNvSpPr>
            <a:spLocks/>
          </p:cNvSpPr>
          <p:nvPr userDrawn="1"/>
        </p:nvSpPr>
        <p:spPr bwMode="white">
          <a:xfrm>
            <a:off x="0" y="5457825"/>
            <a:ext cx="9144000" cy="1400175"/>
          </a:xfrm>
          <a:custGeom>
            <a:avLst/>
            <a:gdLst/>
            <a:ahLst/>
            <a:cxnLst>
              <a:cxn ang="0">
                <a:pos x="816" y="7"/>
              </a:cxn>
              <a:cxn ang="0">
                <a:pos x="527" y="0"/>
              </a:cxn>
              <a:cxn ang="0">
                <a:pos x="94" y="5"/>
              </a:cxn>
              <a:cxn ang="0">
                <a:pos x="0" y="0"/>
              </a:cxn>
              <a:cxn ang="0">
                <a:pos x="0" y="146"/>
              </a:cxn>
              <a:cxn ang="0">
                <a:pos x="960" y="146"/>
              </a:cxn>
              <a:cxn ang="0">
                <a:pos x="960" y="7"/>
              </a:cxn>
              <a:cxn ang="0">
                <a:pos x="816" y="7"/>
              </a:cxn>
            </a:cxnLst>
            <a:rect l="0" t="0" r="r" b="b"/>
            <a:pathLst>
              <a:path w="960" h="146">
                <a:moveTo>
                  <a:pt x="816" y="7"/>
                </a:moveTo>
                <a:cubicBezTo>
                  <a:pt x="797" y="10"/>
                  <a:pt x="527" y="0"/>
                  <a:pt x="527" y="0"/>
                </a:cubicBezTo>
                <a:cubicBezTo>
                  <a:pt x="527" y="0"/>
                  <a:pt x="123" y="5"/>
                  <a:pt x="94" y="5"/>
                </a:cubicBezTo>
                <a:cubicBezTo>
                  <a:pt x="66" y="5"/>
                  <a:pt x="0" y="0"/>
                  <a:pt x="0" y="0"/>
                </a:cubicBezTo>
                <a:cubicBezTo>
                  <a:pt x="0" y="146"/>
                  <a:pt x="0" y="146"/>
                  <a:pt x="0" y="146"/>
                </a:cubicBezTo>
                <a:cubicBezTo>
                  <a:pt x="960" y="146"/>
                  <a:pt x="960" y="146"/>
                  <a:pt x="960" y="146"/>
                </a:cubicBezTo>
                <a:cubicBezTo>
                  <a:pt x="960" y="7"/>
                  <a:pt x="960" y="7"/>
                  <a:pt x="960" y="7"/>
                </a:cubicBezTo>
                <a:cubicBezTo>
                  <a:pt x="960" y="7"/>
                  <a:pt x="835" y="3"/>
                  <a:pt x="816" y="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title" hasCustomPrompt="1"/>
          </p:nvPr>
        </p:nvSpPr>
        <p:spPr bwMode="white"/>
        <p:txBody>
          <a:bodyPr/>
          <a:lstStyle>
            <a:lvl1pPr>
              <a:defRPr>
                <a:solidFill>
                  <a:schemeClr val="bg1"/>
                </a:solidFill>
              </a:defRPr>
            </a:lvl1pPr>
          </a:lstStyle>
          <a:p>
            <a:r>
              <a:rPr lang="nl-NL" dirty="0" smtClean="0"/>
              <a:t>Ruimte voor een titel of “quote”</a:t>
            </a:r>
            <a:endParaRPr lang="en-US" dirty="0"/>
          </a:p>
        </p:txBody>
      </p:sp>
      <p:sp>
        <p:nvSpPr>
          <p:cNvPr id="4" name="Date Placeholder 3"/>
          <p:cNvSpPr>
            <a:spLocks noGrp="1"/>
          </p:cNvSpPr>
          <p:nvPr>
            <p:ph type="dt" sz="half" idx="10"/>
          </p:nvPr>
        </p:nvSpPr>
        <p:spPr/>
        <p:txBody>
          <a:bodyPr/>
          <a:lstStyle/>
          <a:p>
            <a:fld id="{E34A0E98-23CD-431D-A575-4CDCCE3F5810}" type="datetime1">
              <a:rPr lang="nl-NL" smtClean="0"/>
              <a:t>14-2-2018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227E58-F3D0-F14A-8A66-E2A20C5477AB}" type="slidenum">
              <a:rPr lang="en-US" smtClean="0"/>
              <a:pPr/>
              <a:t>‹nr.›</a:t>
            </a:fld>
            <a:endParaRPr lang="en-US"/>
          </a:p>
        </p:txBody>
      </p:sp>
      <p:cxnSp>
        <p:nvCxnSpPr>
          <p:cNvPr id="9" name="Straight Connector 8"/>
          <p:cNvCxnSpPr/>
          <p:nvPr userDrawn="1"/>
        </p:nvCxnSpPr>
        <p:spPr bwMode="gray">
          <a:xfrm>
            <a:off x="540000" y="5841525"/>
            <a:ext cx="8064000" cy="158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CC_BASIS_1A RGB.emf"/>
          <p:cNvPicPr>
            <a:picLocks noChangeAspect="1"/>
          </p:cNvPicPr>
          <p:nvPr userDrawn="1"/>
        </p:nvPicPr>
        <p:blipFill>
          <a:blip r:embed="rId2"/>
          <a:stretch>
            <a:fillRect/>
          </a:stretch>
        </p:blipFill>
        <p:spPr>
          <a:xfrm>
            <a:off x="350714" y="5960530"/>
            <a:ext cx="1676843" cy="540000"/>
          </a:xfrm>
          <a:prstGeom prst="rect">
            <a:avLst/>
          </a:prstGeom>
        </p:spPr>
      </p:pic>
      <p:sp>
        <p:nvSpPr>
          <p:cNvPr id="13"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sp>
        <p:nvSpPr>
          <p:cNvPr id="14" name="Content Placeholder 2"/>
          <p:cNvSpPr>
            <a:spLocks noGrp="1"/>
          </p:cNvSpPr>
          <p:nvPr>
            <p:ph idx="1"/>
          </p:nvPr>
        </p:nvSpPr>
        <p:spPr bwMode="white">
          <a:xfrm>
            <a:off x="540000" y="1635374"/>
            <a:ext cx="8064000" cy="3953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738604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AutoShape 3"/>
          <p:cNvSpPr>
            <a:spLocks noChangeAspect="1" noChangeArrowheads="1" noTextEdit="1"/>
          </p:cNvSpPr>
          <p:nvPr userDrawn="1"/>
        </p:nvSpPr>
        <p:spPr bwMode="blackWhite">
          <a:xfrm>
            <a:off x="179388" y="179388"/>
            <a:ext cx="878522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le Placeholder 1"/>
          <p:cNvSpPr>
            <a:spLocks noGrp="1"/>
          </p:cNvSpPr>
          <p:nvPr>
            <p:ph type="title"/>
          </p:nvPr>
        </p:nvSpPr>
        <p:spPr>
          <a:xfrm>
            <a:off x="540000" y="540000"/>
            <a:ext cx="8064000" cy="900000"/>
          </a:xfrm>
          <a:prstGeom prst="rect">
            <a:avLst/>
          </a:prstGeom>
        </p:spPr>
        <p:txBody>
          <a:bodyPr vert="horz" wrap="none" lIns="0" tIns="0" rIns="0" bIns="0" rtlCol="0" anchor="t" anchorCtr="0">
            <a:noAutofit/>
          </a:bodyPr>
          <a:lstStyle/>
          <a:p>
            <a:r>
              <a:rPr lang="nl-NL" smtClean="0"/>
              <a:t>Klik om de stijl te bewerken</a:t>
            </a:r>
            <a:endParaRPr lang="en-US" dirty="0"/>
          </a:p>
        </p:txBody>
      </p:sp>
      <p:sp>
        <p:nvSpPr>
          <p:cNvPr id="3" name="Text Placeholder 2"/>
          <p:cNvSpPr>
            <a:spLocks noGrp="1"/>
          </p:cNvSpPr>
          <p:nvPr>
            <p:ph type="body" idx="1"/>
          </p:nvPr>
        </p:nvSpPr>
        <p:spPr>
          <a:xfrm>
            <a:off x="540000" y="1635374"/>
            <a:ext cx="8064000" cy="3953439"/>
          </a:xfrm>
          <a:prstGeom prst="rect">
            <a:avLst/>
          </a:prstGeom>
        </p:spPr>
        <p:txBody>
          <a:bodyPr vert="horz" wrap="none" lIns="0" tIns="0" rIns="0" bIns="0" rtlCol="0">
            <a:no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659821" y="6257945"/>
            <a:ext cx="576000" cy="216000"/>
          </a:xfrm>
          <a:prstGeom prst="rect">
            <a:avLst/>
          </a:prstGeom>
        </p:spPr>
        <p:txBody>
          <a:bodyPr vert="horz" wrap="none" lIns="0" tIns="0" rIns="0" bIns="0" rtlCol="0" anchor="b" anchorCtr="0"/>
          <a:lstStyle>
            <a:lvl1pPr algn="r">
              <a:defRPr sz="1000">
                <a:solidFill>
                  <a:schemeClr val="tx1">
                    <a:tint val="75000"/>
                  </a:schemeClr>
                </a:solidFill>
              </a:defRPr>
            </a:lvl1pPr>
          </a:lstStyle>
          <a:p>
            <a:fld id="{4CD40DC8-E6AF-48FC-9D5A-AC0B3964607C}" type="datetime1">
              <a:rPr lang="nl-NL" smtClean="0"/>
              <a:t>14-2-2018</a:t>
            </a:fld>
            <a:endParaRPr lang="en-US" dirty="0"/>
          </a:p>
        </p:txBody>
      </p:sp>
      <p:sp>
        <p:nvSpPr>
          <p:cNvPr id="5" name="Footer Placeholder 4"/>
          <p:cNvSpPr>
            <a:spLocks noGrp="1"/>
          </p:cNvSpPr>
          <p:nvPr>
            <p:ph type="ftr" sz="quarter" idx="3"/>
          </p:nvPr>
        </p:nvSpPr>
        <p:spPr>
          <a:xfrm>
            <a:off x="4562474" y="6257944"/>
            <a:ext cx="3006257" cy="216000"/>
          </a:xfrm>
          <a:prstGeom prst="rect">
            <a:avLst/>
          </a:prstGeom>
        </p:spPr>
        <p:txBody>
          <a:bodyPr vert="horz" wrap="none" lIns="0" tIns="0" rIns="0" bIns="0" rtlCol="0" anchor="b" anchorCtr="0"/>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8332498" y="6257945"/>
            <a:ext cx="252000" cy="216000"/>
          </a:xfrm>
          <a:prstGeom prst="rect">
            <a:avLst/>
          </a:prstGeom>
        </p:spPr>
        <p:txBody>
          <a:bodyPr vert="horz" wrap="none" lIns="0" tIns="0" rIns="0" bIns="0" rtlCol="0" anchor="b" anchorCtr="0"/>
          <a:lstStyle>
            <a:lvl1pPr algn="r">
              <a:defRPr sz="1000">
                <a:solidFill>
                  <a:schemeClr val="tx1">
                    <a:tint val="75000"/>
                  </a:schemeClr>
                </a:solidFill>
              </a:defRPr>
            </a:lvl1pPr>
          </a:lstStyle>
          <a:p>
            <a:fld id="{1D227E58-F3D0-F14A-8A66-E2A20C5477AB}" type="slidenum">
              <a:rPr lang="en-US" smtClean="0"/>
              <a:pPr/>
              <a:t>‹nr.›</a:t>
            </a:fld>
            <a:endParaRPr lang="en-US" dirty="0"/>
          </a:p>
        </p:txBody>
      </p:sp>
      <p:sp>
        <p:nvSpPr>
          <p:cNvPr id="13" name="Freeform 5"/>
          <p:cNvSpPr>
            <a:spLocks noEditPoints="1"/>
          </p:cNvSpPr>
          <p:nvPr userDrawn="1"/>
        </p:nvSpPr>
        <p:spPr bwMode="gray">
          <a:xfrm>
            <a:off x="179388" y="179388"/>
            <a:ext cx="8785225" cy="6499225"/>
          </a:xfrm>
          <a:custGeom>
            <a:avLst/>
            <a:gdLst>
              <a:gd name="T0" fmla="*/ 27146 w 27666"/>
              <a:gd name="T1" fmla="*/ 20466 h 20466"/>
              <a:gd name="T2" fmla="*/ 520 w 27666"/>
              <a:gd name="T3" fmla="*/ 20466 h 20466"/>
              <a:gd name="T4" fmla="*/ 0 w 27666"/>
              <a:gd name="T5" fmla="*/ 19946 h 20466"/>
              <a:gd name="T6" fmla="*/ 0 w 27666"/>
              <a:gd name="T7" fmla="*/ 520 h 20466"/>
              <a:gd name="T8" fmla="*/ 520 w 27666"/>
              <a:gd name="T9" fmla="*/ 0 h 20466"/>
              <a:gd name="T10" fmla="*/ 27146 w 27666"/>
              <a:gd name="T11" fmla="*/ 0 h 20466"/>
              <a:gd name="T12" fmla="*/ 27666 w 27666"/>
              <a:gd name="T13" fmla="*/ 520 h 20466"/>
              <a:gd name="T14" fmla="*/ 27666 w 27666"/>
              <a:gd name="T15" fmla="*/ 19946 h 20466"/>
              <a:gd name="T16" fmla="*/ 27146 w 27666"/>
              <a:gd name="T17" fmla="*/ 20466 h 20466"/>
              <a:gd name="T18" fmla="*/ 520 w 27666"/>
              <a:gd name="T19" fmla="*/ 80 h 20466"/>
              <a:gd name="T20" fmla="*/ 80 w 27666"/>
              <a:gd name="T21" fmla="*/ 520 h 20466"/>
              <a:gd name="T22" fmla="*/ 80 w 27666"/>
              <a:gd name="T23" fmla="*/ 19946 h 20466"/>
              <a:gd name="T24" fmla="*/ 520 w 27666"/>
              <a:gd name="T25" fmla="*/ 20386 h 20466"/>
              <a:gd name="T26" fmla="*/ 27146 w 27666"/>
              <a:gd name="T27" fmla="*/ 20386 h 20466"/>
              <a:gd name="T28" fmla="*/ 27146 w 27666"/>
              <a:gd name="T29" fmla="*/ 20386 h 20466"/>
              <a:gd name="T30" fmla="*/ 27586 w 27666"/>
              <a:gd name="T31" fmla="*/ 19946 h 20466"/>
              <a:gd name="T32" fmla="*/ 27586 w 27666"/>
              <a:gd name="T33" fmla="*/ 520 h 20466"/>
              <a:gd name="T34" fmla="*/ 27146 w 27666"/>
              <a:gd name="T35" fmla="*/ 80 h 20466"/>
              <a:gd name="T36" fmla="*/ 520 w 27666"/>
              <a:gd name="T37" fmla="*/ 80 h 20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666" h="20466">
                <a:moveTo>
                  <a:pt x="27146" y="20466"/>
                </a:moveTo>
                <a:cubicBezTo>
                  <a:pt x="520" y="20466"/>
                  <a:pt x="520" y="20466"/>
                  <a:pt x="520" y="20466"/>
                </a:cubicBezTo>
                <a:cubicBezTo>
                  <a:pt x="6" y="20466"/>
                  <a:pt x="0" y="19951"/>
                  <a:pt x="0" y="19946"/>
                </a:cubicBezTo>
                <a:cubicBezTo>
                  <a:pt x="0" y="520"/>
                  <a:pt x="0" y="520"/>
                  <a:pt x="0" y="520"/>
                </a:cubicBezTo>
                <a:cubicBezTo>
                  <a:pt x="0" y="6"/>
                  <a:pt x="515" y="0"/>
                  <a:pt x="520" y="0"/>
                </a:cubicBezTo>
                <a:cubicBezTo>
                  <a:pt x="27146" y="0"/>
                  <a:pt x="27146" y="0"/>
                  <a:pt x="27146" y="0"/>
                </a:cubicBezTo>
                <a:cubicBezTo>
                  <a:pt x="27660" y="0"/>
                  <a:pt x="27666" y="515"/>
                  <a:pt x="27666" y="520"/>
                </a:cubicBezTo>
                <a:cubicBezTo>
                  <a:pt x="27666" y="19946"/>
                  <a:pt x="27666" y="19946"/>
                  <a:pt x="27666" y="19946"/>
                </a:cubicBezTo>
                <a:cubicBezTo>
                  <a:pt x="27666" y="20460"/>
                  <a:pt x="27151" y="20466"/>
                  <a:pt x="27146" y="20466"/>
                </a:cubicBezTo>
                <a:close/>
                <a:moveTo>
                  <a:pt x="520" y="80"/>
                </a:moveTo>
                <a:cubicBezTo>
                  <a:pt x="502" y="80"/>
                  <a:pt x="80" y="86"/>
                  <a:pt x="80" y="520"/>
                </a:cubicBezTo>
                <a:cubicBezTo>
                  <a:pt x="80" y="19946"/>
                  <a:pt x="80" y="19946"/>
                  <a:pt x="80" y="19946"/>
                </a:cubicBezTo>
                <a:cubicBezTo>
                  <a:pt x="80" y="19964"/>
                  <a:pt x="86" y="20386"/>
                  <a:pt x="520" y="20386"/>
                </a:cubicBezTo>
                <a:cubicBezTo>
                  <a:pt x="27146" y="20386"/>
                  <a:pt x="27146" y="20386"/>
                  <a:pt x="27146" y="20386"/>
                </a:cubicBezTo>
                <a:cubicBezTo>
                  <a:pt x="27146" y="20386"/>
                  <a:pt x="27146" y="20386"/>
                  <a:pt x="27146" y="20386"/>
                </a:cubicBezTo>
                <a:cubicBezTo>
                  <a:pt x="27164" y="20386"/>
                  <a:pt x="27586" y="20380"/>
                  <a:pt x="27586" y="19946"/>
                </a:cubicBezTo>
                <a:cubicBezTo>
                  <a:pt x="27586" y="520"/>
                  <a:pt x="27586" y="520"/>
                  <a:pt x="27586" y="520"/>
                </a:cubicBezTo>
                <a:cubicBezTo>
                  <a:pt x="27586" y="502"/>
                  <a:pt x="27580" y="80"/>
                  <a:pt x="27146" y="80"/>
                </a:cubicBezTo>
                <a:lnTo>
                  <a:pt x="520" y="80"/>
                </a:lnTo>
                <a:close/>
              </a:path>
            </a:pathLst>
          </a:custGeom>
          <a:solidFill>
            <a:srgbClr val="D1D3D4"/>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8663336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5" r:id="rId3"/>
    <p:sldLayoutId id="2147483666" r:id="rId4"/>
    <p:sldLayoutId id="2147483667" r:id="rId5"/>
    <p:sldLayoutId id="2147483668" r:id="rId6"/>
    <p:sldLayoutId id="2147483661" r:id="rId7"/>
    <p:sldLayoutId id="2147483650" r:id="rId8"/>
    <p:sldLayoutId id="2147483662" r:id="rId9"/>
    <p:sldLayoutId id="2147483663" r:id="rId10"/>
    <p:sldLayoutId id="2147483664" r:id="rId11"/>
    <p:sldLayoutId id="2147483652" r:id="rId12"/>
    <p:sldLayoutId id="2147483654" r:id="rId13"/>
    <p:sldLayoutId id="2147483655" r:id="rId14"/>
  </p:sldLayoutIdLst>
  <p:timing>
    <p:tnLst>
      <p:par>
        <p:cTn id="1" dur="indefinite" restart="never" nodeType="tmRoot"/>
      </p:par>
    </p:tnLst>
  </p:timing>
  <p:hf hdr="0" ftr="0" dt="0"/>
  <p:txStyles>
    <p:titleStyle>
      <a:lvl1pPr algn="l" defTabSz="457200" rtl="0" eaLnBrk="1" latinLnBrk="0" hangingPunct="1">
        <a:lnSpc>
          <a:spcPts val="3600"/>
        </a:lnSpc>
        <a:spcBef>
          <a:spcPct val="0"/>
        </a:spcBef>
        <a:buNone/>
        <a:defRPr sz="3300" b="1" kern="1200" cap="all" spc="100" baseline="0">
          <a:solidFill>
            <a:schemeClr val="accent1"/>
          </a:solidFill>
          <a:latin typeface="+mj-lt"/>
          <a:ea typeface="+mj-ea"/>
          <a:cs typeface="+mj-cs"/>
        </a:defRPr>
      </a:lvl1pPr>
    </p:titleStyle>
    <p:bodyStyle>
      <a:lvl1pPr marL="228600" indent="-228600" algn="l" defTabSz="457200" rtl="0" eaLnBrk="1" latinLnBrk="0" hangingPunct="1">
        <a:lnSpc>
          <a:spcPts val="3300"/>
        </a:lnSpc>
        <a:spcBef>
          <a:spcPct val="20000"/>
        </a:spcBef>
        <a:buFont typeface="Arial" pitchFamily="34" charset="0"/>
        <a:buChar char="•"/>
        <a:tabLst>
          <a:tab pos="266700" algn="l"/>
        </a:tabLst>
        <a:defRPr sz="3000" kern="1200">
          <a:solidFill>
            <a:schemeClr val="accent2"/>
          </a:solidFill>
          <a:latin typeface="+mn-lt"/>
          <a:ea typeface="+mn-ea"/>
          <a:cs typeface="+mn-cs"/>
        </a:defRPr>
      </a:lvl1pPr>
      <a:lvl2pPr marL="419100" indent="-190500" algn="l" defTabSz="457200" rtl="0" eaLnBrk="1" latinLnBrk="0" hangingPunct="1">
        <a:lnSpc>
          <a:spcPts val="3000"/>
        </a:lnSpc>
        <a:spcBef>
          <a:spcPct val="20000"/>
        </a:spcBef>
        <a:buFont typeface="Arial" pitchFamily="34" charset="0"/>
        <a:buChar char="•"/>
        <a:defRPr sz="2800" kern="1200" baseline="0">
          <a:solidFill>
            <a:schemeClr val="accent2"/>
          </a:solidFill>
          <a:latin typeface="+mn-lt"/>
          <a:ea typeface="+mn-ea"/>
          <a:cs typeface="+mn-cs"/>
        </a:defRPr>
      </a:lvl2pPr>
      <a:lvl3pPr marL="647700" indent="-228600" algn="l" defTabSz="457200" rtl="0" eaLnBrk="1" latinLnBrk="0" hangingPunct="1">
        <a:lnSpc>
          <a:spcPts val="2800"/>
        </a:lnSpc>
        <a:spcBef>
          <a:spcPct val="20000"/>
        </a:spcBef>
        <a:buFont typeface="Arial" pitchFamily="34" charset="0"/>
        <a:buChar char="•"/>
        <a:defRPr sz="2400" kern="1200">
          <a:solidFill>
            <a:schemeClr val="accent2"/>
          </a:solidFill>
          <a:latin typeface="+mn-lt"/>
          <a:ea typeface="+mn-ea"/>
          <a:cs typeface="+mn-cs"/>
        </a:defRPr>
      </a:lvl3pPr>
      <a:lvl4pPr marL="809625" indent="-190500" algn="l" defTabSz="457200" rtl="0" eaLnBrk="1" latinLnBrk="0" hangingPunct="1">
        <a:lnSpc>
          <a:spcPts val="2400"/>
        </a:lnSpc>
        <a:spcBef>
          <a:spcPct val="20000"/>
        </a:spcBef>
        <a:buFont typeface="Arial" pitchFamily="34" charset="0"/>
        <a:buChar char="•"/>
        <a:defRPr sz="2100" kern="1200">
          <a:solidFill>
            <a:schemeClr val="accent2"/>
          </a:solidFill>
          <a:latin typeface="+mn-lt"/>
          <a:ea typeface="+mn-ea"/>
          <a:cs typeface="+mn-cs"/>
        </a:defRPr>
      </a:lvl4pPr>
      <a:lvl5pPr marL="990600" indent="-152400" algn="l" defTabSz="457200" rtl="0" eaLnBrk="1" latinLnBrk="0" hangingPunct="1">
        <a:lnSpc>
          <a:spcPts val="2100"/>
        </a:lnSpc>
        <a:spcBef>
          <a:spcPct val="20000"/>
        </a:spcBef>
        <a:buFont typeface="Arial" pitchFamily="34" charset="0"/>
        <a:buChar char="•"/>
        <a:defRPr sz="1800" kern="1200" baseline="0">
          <a:solidFill>
            <a:schemeClr val="accent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hj6u5WEoDg"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1_TkzxTfXQk"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Q3oT0_5iVg"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1_TkzxTfXQk"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m8WmW_w_FzY"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IIiyczQ3JY"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5287" y="4101928"/>
            <a:ext cx="7973426" cy="900000"/>
          </a:xfrm>
        </p:spPr>
        <p:txBody>
          <a:bodyPr/>
          <a:lstStyle/>
          <a:p>
            <a:r>
              <a:rPr lang="nl-NL" dirty="0" smtClean="0"/>
              <a:t>Cliniclowns, een beetje verbeelding </a:t>
            </a:r>
            <a:br>
              <a:rPr lang="nl-NL" dirty="0" smtClean="0"/>
            </a:br>
            <a:r>
              <a:rPr lang="nl-NL" dirty="0" smtClean="0"/>
              <a:t>doet wonderen</a:t>
            </a:r>
            <a:endParaRPr lang="nl-NL" dirty="0"/>
          </a:p>
        </p:txBody>
      </p:sp>
    </p:spTree>
    <p:extLst>
      <p:ext uri="{BB962C8B-B14F-4D97-AF65-F5344CB8AC3E}">
        <p14:creationId xmlns:p14="http://schemas.microsoft.com/office/powerpoint/2010/main" val="3678273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39999" y="420731"/>
            <a:ext cx="8064000" cy="900000"/>
          </a:xfrm>
        </p:spPr>
        <p:txBody>
          <a:bodyPr/>
          <a:lstStyle/>
          <a:p>
            <a:pPr algn="ctr"/>
            <a:r>
              <a:rPr lang="nl-NL" sz="3600" dirty="0" smtClean="0">
                <a:latin typeface="+mn-lt"/>
              </a:rPr>
              <a:t>De Cliniclowns app</a:t>
            </a:r>
            <a:endParaRPr lang="nl-NL" sz="3600" dirty="0">
              <a:latin typeface="+mn-l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79" y="1007165"/>
            <a:ext cx="7084839" cy="4723226"/>
          </a:xfrm>
          <a:prstGeom prst="roundRect">
            <a:avLst>
              <a:gd name="adj" fmla="val 16667"/>
            </a:avLst>
          </a:prstGeom>
          <a:ln>
            <a:noFill/>
          </a:ln>
          <a:effectLst/>
        </p:spPr>
      </p:pic>
      <p:sp>
        <p:nvSpPr>
          <p:cNvPr id="3" name="Tijdelijke aanduiding voor dianummer 2"/>
          <p:cNvSpPr>
            <a:spLocks noGrp="1"/>
          </p:cNvSpPr>
          <p:nvPr>
            <p:ph type="sldNum" sz="quarter" idx="12"/>
          </p:nvPr>
        </p:nvSpPr>
        <p:spPr/>
        <p:txBody>
          <a:bodyPr/>
          <a:lstStyle/>
          <a:p>
            <a:r>
              <a:rPr lang="en-US" dirty="0" smtClean="0"/>
              <a:t>11</a:t>
            </a:r>
            <a:endParaRPr lang="en-US" dirty="0"/>
          </a:p>
        </p:txBody>
      </p:sp>
    </p:spTree>
    <p:extLst>
      <p:ext uri="{BB962C8B-B14F-4D97-AF65-F5344CB8AC3E}">
        <p14:creationId xmlns:p14="http://schemas.microsoft.com/office/powerpoint/2010/main" val="3164050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Een bijzonder beroep</a:t>
            </a:r>
            <a:endParaRPr lang="nl-NL" dirty="0"/>
          </a:p>
        </p:txBody>
      </p:sp>
      <p:sp>
        <p:nvSpPr>
          <p:cNvPr id="3" name="Tijdelijke aanduiding voor inhoud 2"/>
          <p:cNvSpPr>
            <a:spLocks noGrp="1"/>
          </p:cNvSpPr>
          <p:nvPr>
            <p:ph idx="1"/>
          </p:nvPr>
        </p:nvSpPr>
        <p:spPr>
          <a:xfrm>
            <a:off x="540000" y="1250542"/>
            <a:ext cx="7928138" cy="4659927"/>
          </a:xfrm>
        </p:spPr>
        <p:txBody>
          <a:bodyPr/>
          <a:lstStyle/>
          <a:p>
            <a:pPr marL="0" indent="0">
              <a:buNone/>
            </a:pPr>
            <a:r>
              <a:rPr lang="nl-NL" sz="2200" b="1" dirty="0"/>
              <a:t>CliniClown word je niet </a:t>
            </a:r>
            <a:r>
              <a:rPr lang="nl-NL" sz="2200" b="1" dirty="0" smtClean="0"/>
              <a:t>zomaar…</a:t>
            </a:r>
            <a:endParaRPr lang="nl-NL" sz="2200" b="1" dirty="0"/>
          </a:p>
          <a:p>
            <a:pPr lvl="0"/>
            <a:r>
              <a:rPr lang="nl-NL" sz="2200" dirty="0"/>
              <a:t>Het is een echt beroep waar je een diploma voor nodig </a:t>
            </a:r>
            <a:r>
              <a:rPr lang="nl-NL" sz="2200" dirty="0" smtClean="0"/>
              <a:t>hebt.</a:t>
            </a:r>
            <a:endParaRPr lang="nl-NL" sz="2200" dirty="0"/>
          </a:p>
          <a:p>
            <a:pPr lvl="0"/>
            <a:r>
              <a:rPr lang="nl-NL" sz="2200" dirty="0" err="1"/>
              <a:t>CliniClowns</a:t>
            </a:r>
            <a:r>
              <a:rPr lang="nl-NL" sz="2200" dirty="0"/>
              <a:t> hebben veel ervaring met </a:t>
            </a:r>
            <a:r>
              <a:rPr lang="nl-NL" sz="2200" dirty="0" smtClean="0"/>
              <a:t>kinderen.</a:t>
            </a:r>
            <a:endParaRPr lang="nl-NL" sz="2200" dirty="0"/>
          </a:p>
          <a:p>
            <a:pPr lvl="0"/>
            <a:r>
              <a:rPr lang="nl-NL" sz="2200" dirty="0" err="1"/>
              <a:t>CliniClowns</a:t>
            </a:r>
            <a:r>
              <a:rPr lang="nl-NL" sz="2200" dirty="0"/>
              <a:t> zijn heel nieuwsgierig en vaak </a:t>
            </a:r>
            <a:r>
              <a:rPr lang="nl-NL" sz="2200" dirty="0" smtClean="0"/>
              <a:t>ondeugend.</a:t>
            </a:r>
            <a:endParaRPr lang="nl-NL" sz="2200" dirty="0"/>
          </a:p>
          <a:p>
            <a:pPr lvl="0"/>
            <a:r>
              <a:rPr lang="nl-NL" sz="2200" dirty="0" err="1"/>
              <a:t>CliniClowns</a:t>
            </a:r>
            <a:r>
              <a:rPr lang="nl-NL" sz="2200" dirty="0"/>
              <a:t> kunnen goed improviseren, </a:t>
            </a:r>
            <a:endParaRPr lang="nl-NL" sz="2200" dirty="0" smtClean="0"/>
          </a:p>
          <a:p>
            <a:pPr marL="0" lvl="0" indent="0">
              <a:buNone/>
            </a:pPr>
            <a:r>
              <a:rPr lang="nl-NL" sz="2200" dirty="0" smtClean="0"/>
              <a:t>    samenspelen </a:t>
            </a:r>
            <a:r>
              <a:rPr lang="nl-NL" sz="2200" dirty="0"/>
              <a:t>en </a:t>
            </a:r>
            <a:r>
              <a:rPr lang="nl-NL" sz="2200" dirty="0" smtClean="0"/>
              <a:t>fantaseren.</a:t>
            </a:r>
            <a:endParaRPr lang="nl-NL" sz="2200" dirty="0"/>
          </a:p>
          <a:p>
            <a:r>
              <a:rPr lang="nl-NL" sz="2200" dirty="0"/>
              <a:t>En stellen kinderen echt op hun </a:t>
            </a:r>
            <a:r>
              <a:rPr lang="nl-NL" sz="2200" dirty="0" smtClean="0"/>
              <a:t>gemak</a:t>
            </a:r>
            <a:r>
              <a:rPr lang="nl-NL" sz="2200" dirty="0"/>
              <a:t>!</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060" y="3889383"/>
            <a:ext cx="3448696" cy="2297694"/>
          </a:xfrm>
          <a:prstGeom prst="roundRect">
            <a:avLst>
              <a:gd name="adj" fmla="val 16667"/>
            </a:avLst>
          </a:prstGeom>
          <a:ln>
            <a:noFill/>
          </a:ln>
          <a:effectLst/>
        </p:spPr>
      </p:pic>
      <p:sp>
        <p:nvSpPr>
          <p:cNvPr id="6" name="Tijdelijke aanduiding voor dianummer 5"/>
          <p:cNvSpPr>
            <a:spLocks noGrp="1"/>
          </p:cNvSpPr>
          <p:nvPr>
            <p:ph type="sldNum" sz="quarter" idx="12"/>
          </p:nvPr>
        </p:nvSpPr>
        <p:spPr/>
        <p:txBody>
          <a:bodyPr/>
          <a:lstStyle/>
          <a:p>
            <a:r>
              <a:rPr lang="en-US" dirty="0" smtClean="0"/>
              <a:t>12</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0000" y="1440000"/>
            <a:ext cx="8050748" cy="3840203"/>
          </a:xfrm>
        </p:spPr>
        <p:txBody>
          <a:bodyPr/>
          <a:lstStyle/>
          <a:p>
            <a:pPr>
              <a:buNone/>
            </a:pPr>
            <a:r>
              <a:rPr lang="nl-NL" sz="2400" b="1" dirty="0" smtClean="0"/>
              <a:t>Een </a:t>
            </a:r>
            <a:r>
              <a:rPr lang="nl-NL" sz="2400" b="1" dirty="0"/>
              <a:t>CliniClown… </a:t>
            </a:r>
            <a:endParaRPr lang="nl-NL" sz="2400" b="1" dirty="0" smtClean="0"/>
          </a:p>
          <a:p>
            <a:r>
              <a:rPr lang="nl-NL" sz="2400" dirty="0"/>
              <a:t>m</a:t>
            </a:r>
            <a:r>
              <a:rPr lang="nl-NL" sz="2400" dirty="0" smtClean="0"/>
              <a:t>aakt contact;</a:t>
            </a:r>
            <a:endParaRPr lang="nl-NL" sz="2400" dirty="0"/>
          </a:p>
          <a:p>
            <a:pPr lvl="0"/>
            <a:r>
              <a:rPr lang="nl-NL" sz="2400" dirty="0"/>
              <a:t>f</a:t>
            </a:r>
            <a:r>
              <a:rPr lang="nl-NL" sz="2400" dirty="0" smtClean="0"/>
              <a:t>antaseert;</a:t>
            </a:r>
            <a:endParaRPr lang="nl-NL" sz="2400" dirty="0"/>
          </a:p>
          <a:p>
            <a:pPr lvl="0"/>
            <a:r>
              <a:rPr lang="nl-NL" sz="2400" dirty="0"/>
              <a:t>i</a:t>
            </a:r>
            <a:r>
              <a:rPr lang="nl-NL" sz="2400" dirty="0" smtClean="0"/>
              <a:t>s positief en nieuwsgierig;</a:t>
            </a:r>
          </a:p>
          <a:p>
            <a:pPr lvl="0"/>
            <a:r>
              <a:rPr lang="nl-NL" sz="2400" dirty="0"/>
              <a:t>s</a:t>
            </a:r>
            <a:r>
              <a:rPr lang="nl-NL" sz="2400" dirty="0" smtClean="0"/>
              <a:t>peelt samen;</a:t>
            </a:r>
          </a:p>
          <a:p>
            <a:pPr lvl="0"/>
            <a:r>
              <a:rPr lang="nl-NL" sz="2400" dirty="0"/>
              <a:t>e</a:t>
            </a:r>
            <a:r>
              <a:rPr lang="nl-NL" sz="2400" dirty="0" smtClean="0"/>
              <a:t>n </a:t>
            </a:r>
            <a:r>
              <a:rPr lang="nl-NL" sz="2400" dirty="0"/>
              <a:t>daagt soms </a:t>
            </a:r>
            <a:r>
              <a:rPr lang="nl-NL" sz="2400" dirty="0" smtClean="0"/>
              <a:t>uit.</a:t>
            </a:r>
            <a:endParaRPr lang="nl-NL" sz="2400" dirty="0"/>
          </a:p>
          <a:p>
            <a:pPr>
              <a:buNone/>
            </a:pPr>
            <a:endParaRPr lang="nl-NL" sz="2400" dirty="0" smtClean="0"/>
          </a:p>
        </p:txBody>
      </p:sp>
      <p:sp>
        <p:nvSpPr>
          <p:cNvPr id="4" name="Titel 1"/>
          <p:cNvSpPr>
            <a:spLocks noGrp="1"/>
          </p:cNvSpPr>
          <p:nvPr>
            <p:ph type="title"/>
          </p:nvPr>
        </p:nvSpPr>
        <p:spPr>
          <a:xfrm>
            <a:off x="540000" y="540000"/>
            <a:ext cx="8064000" cy="900000"/>
          </a:xfrm>
        </p:spPr>
        <p:txBody>
          <a:bodyPr/>
          <a:lstStyle/>
          <a:p>
            <a:r>
              <a:rPr lang="nl-NL" sz="3600" dirty="0" smtClean="0"/>
              <a:t>Hoe werkt een </a:t>
            </a:r>
            <a:r>
              <a:rPr lang="nl-NL" sz="3600" dirty="0" err="1" smtClean="0"/>
              <a:t>cliniclown</a:t>
            </a:r>
            <a:r>
              <a:rPr lang="nl-NL" sz="3600" dirty="0" smtClean="0"/>
              <a:t>? </a:t>
            </a:r>
            <a:endParaRPr lang="nl-NL" sz="3600" dirty="0"/>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274" y="1165843"/>
            <a:ext cx="2995224" cy="4492836"/>
          </a:xfrm>
          <a:prstGeom prst="roundRect">
            <a:avLst>
              <a:gd name="adj" fmla="val 16667"/>
            </a:avLst>
          </a:prstGeom>
          <a:ln>
            <a:noFill/>
          </a:ln>
          <a:effectLst/>
        </p:spPr>
      </p:pic>
      <p:sp>
        <p:nvSpPr>
          <p:cNvPr id="6" name="Tijdelijke aanduiding voor dianummer 5"/>
          <p:cNvSpPr>
            <a:spLocks noGrp="1"/>
          </p:cNvSpPr>
          <p:nvPr>
            <p:ph type="sldNum" sz="quarter" idx="12"/>
          </p:nvPr>
        </p:nvSpPr>
        <p:spPr/>
        <p:txBody>
          <a:bodyPr/>
          <a:lstStyle/>
          <a:p>
            <a:r>
              <a:rPr lang="en-US" dirty="0" smtClean="0"/>
              <a:t>13</a:t>
            </a:r>
            <a:endParaRPr lang="en-US" dirty="0"/>
          </a:p>
        </p:txBody>
      </p:sp>
    </p:spTree>
    <p:extLst>
      <p:ext uri="{BB962C8B-B14F-4D97-AF65-F5344CB8AC3E}">
        <p14:creationId xmlns:p14="http://schemas.microsoft.com/office/powerpoint/2010/main" val="3575890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Lachen </a:t>
            </a:r>
            <a:r>
              <a:rPr lang="nl-NL" dirty="0"/>
              <a:t>is gezonder dan je denkt!</a:t>
            </a:r>
          </a:p>
        </p:txBody>
      </p:sp>
      <p:sp>
        <p:nvSpPr>
          <p:cNvPr id="3" name="Tijdelijke aanduiding voor inhoud 2"/>
          <p:cNvSpPr>
            <a:spLocks noGrp="1"/>
          </p:cNvSpPr>
          <p:nvPr>
            <p:ph idx="1"/>
          </p:nvPr>
        </p:nvSpPr>
        <p:spPr>
          <a:xfrm>
            <a:off x="540000" y="1440000"/>
            <a:ext cx="8064000" cy="4148813"/>
          </a:xfrm>
        </p:spPr>
        <p:txBody>
          <a:bodyPr/>
          <a:lstStyle/>
          <a:p>
            <a:pPr marL="0" indent="0">
              <a:buNone/>
            </a:pPr>
            <a:r>
              <a:rPr lang="nl-NL" sz="2400" b="1" dirty="0" err="1"/>
              <a:t>CliniClowns</a:t>
            </a:r>
            <a:r>
              <a:rPr lang="nl-NL" sz="2400" b="1" dirty="0" smtClean="0"/>
              <a:t>…</a:t>
            </a:r>
            <a:endParaRPr lang="nl-NL" sz="2400" b="1" dirty="0"/>
          </a:p>
          <a:p>
            <a:pPr lvl="0"/>
            <a:r>
              <a:rPr lang="nl-NL" sz="2400" dirty="0"/>
              <a:t>l</a:t>
            </a:r>
            <a:r>
              <a:rPr lang="nl-NL" sz="2400" dirty="0" smtClean="0"/>
              <a:t>aten </a:t>
            </a:r>
            <a:r>
              <a:rPr lang="nl-NL" sz="2400" dirty="0"/>
              <a:t>kinderen even vergeten dat ze ziek of gehandicapt </a:t>
            </a:r>
            <a:r>
              <a:rPr lang="nl-NL" sz="2400" dirty="0" smtClean="0"/>
              <a:t>zijn;</a:t>
            </a:r>
            <a:endParaRPr lang="nl-NL" sz="2400" dirty="0"/>
          </a:p>
          <a:p>
            <a:pPr lvl="0"/>
            <a:r>
              <a:rPr lang="nl-NL" sz="2400" dirty="0"/>
              <a:t>z</a:t>
            </a:r>
            <a:r>
              <a:rPr lang="nl-NL" sz="2400" dirty="0" smtClean="0"/>
              <a:t>orgen </a:t>
            </a:r>
            <a:r>
              <a:rPr lang="nl-NL" sz="2400" dirty="0"/>
              <a:t>voor </a:t>
            </a:r>
            <a:r>
              <a:rPr lang="nl-NL" sz="2400" dirty="0" smtClean="0"/>
              <a:t>ontspanning;</a:t>
            </a:r>
            <a:endParaRPr lang="nl-NL" sz="2400" dirty="0"/>
          </a:p>
          <a:p>
            <a:pPr lvl="0"/>
            <a:r>
              <a:rPr lang="nl-NL" sz="2400" dirty="0"/>
              <a:t>e</a:t>
            </a:r>
            <a:r>
              <a:rPr lang="nl-NL" sz="2400" dirty="0" smtClean="0"/>
              <a:t>n </a:t>
            </a:r>
            <a:r>
              <a:rPr lang="nl-NL" sz="2400" dirty="0"/>
              <a:t>brengen afleiding </a:t>
            </a:r>
            <a:r>
              <a:rPr lang="nl-NL" sz="2400" dirty="0" smtClean="0"/>
              <a:t>en plezier</a:t>
            </a:r>
            <a:r>
              <a:rPr lang="nl-NL" sz="2200" dirty="0"/>
              <a:t>.</a:t>
            </a:r>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r="4478"/>
          <a:stretch/>
        </p:blipFill>
        <p:spPr>
          <a:xfrm>
            <a:off x="4794376" y="3328875"/>
            <a:ext cx="4028661" cy="2809930"/>
          </a:xfrm>
          <a:prstGeom prst="roundRect">
            <a:avLst>
              <a:gd name="adj" fmla="val 16667"/>
            </a:avLst>
          </a:prstGeom>
          <a:ln>
            <a:noFill/>
          </a:ln>
          <a:effectLst/>
        </p:spPr>
      </p:pic>
      <p:sp>
        <p:nvSpPr>
          <p:cNvPr id="6" name="Tijdelijke aanduiding voor dianummer 5"/>
          <p:cNvSpPr>
            <a:spLocks noGrp="1"/>
          </p:cNvSpPr>
          <p:nvPr>
            <p:ph type="sldNum" sz="quarter" idx="12"/>
          </p:nvPr>
        </p:nvSpPr>
        <p:spPr/>
        <p:txBody>
          <a:bodyPr/>
          <a:lstStyle/>
          <a:p>
            <a:r>
              <a:rPr lang="en-US" dirty="0" smtClean="0"/>
              <a:t>14</a:t>
            </a:r>
            <a:endParaRPr lang="en-US" dirty="0"/>
          </a:p>
        </p:txBody>
      </p:sp>
    </p:spTree>
    <p:extLst>
      <p:ext uri="{BB962C8B-B14F-4D97-AF65-F5344CB8AC3E}">
        <p14:creationId xmlns:p14="http://schemas.microsoft.com/office/powerpoint/2010/main" val="1899948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Meeluisterneus?</a:t>
            </a:r>
          </a:p>
        </p:txBody>
      </p:sp>
      <p:pic>
        <p:nvPicPr>
          <p:cNvPr id="4" name="Afbeelding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4625"/>
            <a:ext cx="9144000" cy="5428749"/>
          </a:xfrm>
          <a:prstGeom prst="rect">
            <a:avLst/>
          </a:prstGeom>
        </p:spPr>
      </p:pic>
      <p:pic>
        <p:nvPicPr>
          <p:cNvPr id="1028" name="Picture 4" descr="Afbeeldingsresultaat voor play button vrijstaand">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189" y="714625"/>
            <a:ext cx="1146541" cy="1146541"/>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dianummer 4"/>
          <p:cNvSpPr>
            <a:spLocks noGrp="1"/>
          </p:cNvSpPr>
          <p:nvPr>
            <p:ph type="sldNum" sz="quarter" idx="12"/>
          </p:nvPr>
        </p:nvSpPr>
        <p:spPr/>
        <p:txBody>
          <a:bodyPr/>
          <a:lstStyle/>
          <a:p>
            <a:r>
              <a:rPr lang="en-US" dirty="0" smtClean="0"/>
              <a:t>15</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Cliniclowns groeit!	</a:t>
            </a:r>
            <a:endParaRPr lang="nl-NL" dirty="0"/>
          </a:p>
        </p:txBody>
      </p:sp>
      <p:sp>
        <p:nvSpPr>
          <p:cNvPr id="3" name="Tijdelijke aanduiding voor inhoud 2"/>
          <p:cNvSpPr>
            <a:spLocks noGrp="1"/>
          </p:cNvSpPr>
          <p:nvPr>
            <p:ph idx="1"/>
          </p:nvPr>
        </p:nvSpPr>
        <p:spPr>
          <a:xfrm>
            <a:off x="540000" y="1166191"/>
            <a:ext cx="8064000" cy="2650436"/>
          </a:xfrm>
        </p:spPr>
        <p:txBody>
          <a:bodyPr/>
          <a:lstStyle/>
          <a:p>
            <a:pPr lvl="0"/>
            <a:r>
              <a:rPr lang="nl-NL" sz="2200" dirty="0" smtClean="0"/>
              <a:t>Meer dan 20 jaar </a:t>
            </a:r>
            <a:r>
              <a:rPr lang="nl-NL" sz="2200" dirty="0"/>
              <a:t>CliniClowns   </a:t>
            </a:r>
          </a:p>
          <a:p>
            <a:pPr lvl="0"/>
            <a:r>
              <a:rPr lang="nl-NL" sz="2200" dirty="0" smtClean="0"/>
              <a:t>Ruim 80 </a:t>
            </a:r>
            <a:r>
              <a:rPr lang="nl-NL" sz="2200" dirty="0"/>
              <a:t>clowns</a:t>
            </a:r>
          </a:p>
          <a:p>
            <a:pPr lvl="0"/>
            <a:r>
              <a:rPr lang="nl-NL" sz="2200" dirty="0"/>
              <a:t>100 Nederlandse </a:t>
            </a:r>
            <a:r>
              <a:rPr lang="nl-NL" sz="2200" dirty="0" smtClean="0"/>
              <a:t>ziekenhuizen en instellingen</a:t>
            </a:r>
            <a:endParaRPr lang="nl-NL" sz="2200" dirty="0"/>
          </a:p>
          <a:p>
            <a:pPr lvl="0"/>
            <a:r>
              <a:rPr lang="nl-NL" sz="2200" dirty="0"/>
              <a:t>Een lach bij </a:t>
            </a:r>
            <a:r>
              <a:rPr lang="nl-NL" sz="2200" dirty="0" smtClean="0"/>
              <a:t>85.000 </a:t>
            </a:r>
            <a:r>
              <a:rPr lang="nl-NL" sz="2200" dirty="0" smtClean="0"/>
              <a:t>kinderen</a:t>
            </a:r>
            <a:endParaRPr lang="nl-NL" sz="2200" dirty="0"/>
          </a:p>
          <a:p>
            <a:pPr marL="0" indent="0">
              <a:buNone/>
            </a:pPr>
            <a:endParaRPr lang="nl-NL" sz="22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420" y="2797545"/>
            <a:ext cx="4247580" cy="2829950"/>
          </a:xfrm>
          <a:prstGeom prst="roundRect">
            <a:avLst>
              <a:gd name="adj" fmla="val 16667"/>
            </a:avLst>
          </a:prstGeom>
          <a:ln>
            <a:noFill/>
          </a:ln>
          <a:effectLst/>
        </p:spPr>
      </p:pic>
      <p:sp>
        <p:nvSpPr>
          <p:cNvPr id="6" name="Tijdelijke aanduiding voor dianummer 5"/>
          <p:cNvSpPr>
            <a:spLocks noGrp="1"/>
          </p:cNvSpPr>
          <p:nvPr>
            <p:ph type="sldNum" sz="quarter" idx="12"/>
          </p:nvPr>
        </p:nvSpPr>
        <p:spPr/>
        <p:txBody>
          <a:bodyPr/>
          <a:lstStyle/>
          <a:p>
            <a:r>
              <a:rPr lang="en-US" dirty="0" smtClean="0"/>
              <a:t>16</a:t>
            </a:r>
            <a:endParaRPr lang="en-US" dirty="0"/>
          </a:p>
        </p:txBody>
      </p:sp>
    </p:spTree>
    <p:extLst>
      <p:ext uri="{BB962C8B-B14F-4D97-AF65-F5344CB8AC3E}">
        <p14:creationId xmlns:p14="http://schemas.microsoft.com/office/powerpoint/2010/main" val="1379700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Help jij de </a:t>
            </a:r>
            <a:r>
              <a:rPr lang="nl-NL" dirty="0" err="1" smtClean="0"/>
              <a:t>CliniClowns</a:t>
            </a:r>
            <a:r>
              <a:rPr lang="nl-NL" dirty="0" smtClean="0"/>
              <a:t>?!</a:t>
            </a:r>
            <a:endParaRPr lang="nl-NL" dirty="0"/>
          </a:p>
        </p:txBody>
      </p:sp>
      <p:sp>
        <p:nvSpPr>
          <p:cNvPr id="3" name="Tijdelijke aanduiding voor inhoud 2"/>
          <p:cNvSpPr>
            <a:spLocks noGrp="1"/>
          </p:cNvSpPr>
          <p:nvPr>
            <p:ph idx="1"/>
          </p:nvPr>
        </p:nvSpPr>
        <p:spPr>
          <a:xfrm>
            <a:off x="540000" y="1440000"/>
            <a:ext cx="8064000" cy="4148813"/>
          </a:xfrm>
        </p:spPr>
        <p:txBody>
          <a:bodyPr/>
          <a:lstStyle/>
          <a:p>
            <a:pPr marL="0" indent="0">
              <a:buNone/>
            </a:pPr>
            <a:r>
              <a:rPr lang="nl-NL" sz="2200" b="1" dirty="0"/>
              <a:t>Wat kun jij doen?</a:t>
            </a:r>
          </a:p>
          <a:p>
            <a:pPr lvl="0"/>
            <a:r>
              <a:rPr lang="nl-NL" sz="2200" dirty="0"/>
              <a:t>Sponsoractie</a:t>
            </a:r>
          </a:p>
          <a:p>
            <a:pPr lvl="0"/>
            <a:r>
              <a:rPr lang="nl-NL" sz="2200" dirty="0"/>
              <a:t>Art4Cliniclowns </a:t>
            </a:r>
          </a:p>
          <a:p>
            <a:pPr lvl="0"/>
            <a:r>
              <a:rPr lang="nl-NL" sz="2200" dirty="0" smtClean="0"/>
              <a:t>Veel andere manieren! </a:t>
            </a:r>
            <a:endParaRPr lang="nl-NL" sz="2200" dirty="0"/>
          </a:p>
          <a:p>
            <a:pPr marL="0" indent="0">
              <a:buNone/>
            </a:pPr>
            <a:endParaRPr lang="nl-NL" sz="1800" dirty="0"/>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23071" r="22572"/>
          <a:stretch/>
        </p:blipFill>
        <p:spPr>
          <a:xfrm>
            <a:off x="3699882" y="2154894"/>
            <a:ext cx="4853998" cy="3215127"/>
          </a:xfrm>
          <a:prstGeom prst="roundRect">
            <a:avLst>
              <a:gd name="adj" fmla="val 16667"/>
            </a:avLst>
          </a:prstGeom>
          <a:ln>
            <a:noFill/>
          </a:ln>
          <a:effectLst/>
        </p:spPr>
      </p:pic>
      <p:sp>
        <p:nvSpPr>
          <p:cNvPr id="6" name="Tijdelijke aanduiding voor dianummer 5"/>
          <p:cNvSpPr>
            <a:spLocks noGrp="1"/>
          </p:cNvSpPr>
          <p:nvPr>
            <p:ph type="sldNum" sz="quarter" idx="12"/>
          </p:nvPr>
        </p:nvSpPr>
        <p:spPr/>
        <p:txBody>
          <a:bodyPr/>
          <a:lstStyle/>
          <a:p>
            <a:r>
              <a:rPr lang="en-US" dirty="0" smtClean="0"/>
              <a:t>17</a:t>
            </a:r>
            <a:endParaRPr lang="en-US" dirty="0"/>
          </a:p>
        </p:txBody>
      </p:sp>
    </p:spTree>
    <p:extLst>
      <p:ext uri="{BB962C8B-B14F-4D97-AF65-F5344CB8AC3E}">
        <p14:creationId xmlns:p14="http://schemas.microsoft.com/office/powerpoint/2010/main" val="772745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smtClean="0"/>
              <a:t>De Cliniclowns op bezoek </a:t>
            </a:r>
            <a:endParaRPr lang="nl-NL" dirty="0"/>
          </a:p>
        </p:txBody>
      </p:sp>
      <p:pic>
        <p:nvPicPr>
          <p:cNvPr id="4" name="Afbeelding 3">
            <a:hlinkClick r:id="rId3"/>
          </p:cNvPr>
          <p:cNvPicPr>
            <a:picLocks noChangeAspect="1"/>
          </p:cNvPicPr>
          <p:nvPr/>
        </p:nvPicPr>
        <p:blipFill rotWithShape="1">
          <a:blip r:embed="rId4"/>
          <a:srcRect l="16520" t="17941" r="39201" b="37741"/>
          <a:stretch/>
        </p:blipFill>
        <p:spPr>
          <a:xfrm>
            <a:off x="1099930" y="1440000"/>
            <a:ext cx="6944139" cy="3909390"/>
          </a:xfrm>
          <a:prstGeom prst="roundRect">
            <a:avLst>
              <a:gd name="adj" fmla="val 16667"/>
            </a:avLst>
          </a:prstGeom>
          <a:ln>
            <a:noFill/>
          </a:ln>
          <a:effectLst/>
        </p:spPr>
      </p:pic>
      <p:sp>
        <p:nvSpPr>
          <p:cNvPr id="5" name="Tijdelijke aanduiding voor dianummer 4"/>
          <p:cNvSpPr>
            <a:spLocks noGrp="1"/>
          </p:cNvSpPr>
          <p:nvPr>
            <p:ph type="sldNum" sz="quarter" idx="12"/>
          </p:nvPr>
        </p:nvSpPr>
        <p:spPr/>
        <p:txBody>
          <a:bodyPr/>
          <a:lstStyle/>
          <a:p>
            <a:r>
              <a:rPr lang="en-US" dirty="0"/>
              <a:t>1</a:t>
            </a:r>
          </a:p>
        </p:txBody>
      </p:sp>
    </p:spTree>
    <p:extLst>
      <p:ext uri="{BB962C8B-B14F-4D97-AF65-F5344CB8AC3E}">
        <p14:creationId xmlns:p14="http://schemas.microsoft.com/office/powerpoint/2010/main" val="3065066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600" dirty="0" smtClean="0">
                <a:latin typeface="+mn-lt"/>
              </a:rPr>
              <a:t>Hoe lang bestaan de </a:t>
            </a:r>
            <a:r>
              <a:rPr lang="nl-NL" sz="3600" dirty="0" err="1" smtClean="0">
                <a:latin typeface="+mn-lt"/>
              </a:rPr>
              <a:t>cliniclowns</a:t>
            </a:r>
            <a:r>
              <a:rPr lang="nl-NL" sz="3600" dirty="0" smtClean="0">
                <a:latin typeface="+mn-lt"/>
              </a:rPr>
              <a:t>?</a:t>
            </a:r>
            <a:endParaRPr lang="nl-NL" sz="3600" dirty="0">
              <a:latin typeface="+mn-lt"/>
            </a:endParaRPr>
          </a:p>
        </p:txBody>
      </p:sp>
      <p:sp>
        <p:nvSpPr>
          <p:cNvPr id="3" name="Tijdelijke aanduiding voor inhoud 2"/>
          <p:cNvSpPr>
            <a:spLocks noGrp="1"/>
          </p:cNvSpPr>
          <p:nvPr>
            <p:ph idx="1"/>
          </p:nvPr>
        </p:nvSpPr>
        <p:spPr>
          <a:xfrm>
            <a:off x="540000" y="1205948"/>
            <a:ext cx="8405216" cy="4867256"/>
          </a:xfrm>
        </p:spPr>
        <p:txBody>
          <a:bodyPr/>
          <a:lstStyle/>
          <a:p>
            <a:pPr marL="0" indent="0">
              <a:buNone/>
            </a:pPr>
            <a:r>
              <a:rPr lang="nl-NL" sz="2200" b="1" dirty="0"/>
              <a:t>In Amerika… </a:t>
            </a:r>
          </a:p>
          <a:p>
            <a:pPr lvl="0"/>
            <a:r>
              <a:rPr lang="nl-NL" sz="2200" dirty="0"/>
              <a:t>Rond 1960 bezoekt de eerste clown zieke </a:t>
            </a:r>
            <a:r>
              <a:rPr lang="nl-NL" sz="2200" dirty="0" smtClean="0"/>
              <a:t>kinderen </a:t>
            </a:r>
            <a:r>
              <a:rPr lang="nl-NL" sz="2200" dirty="0"/>
              <a:t>in </a:t>
            </a:r>
            <a:r>
              <a:rPr lang="nl-NL" sz="2200" dirty="0" smtClean="0"/>
              <a:t>Amerika. </a:t>
            </a:r>
          </a:p>
          <a:p>
            <a:pPr lvl="0"/>
            <a:r>
              <a:rPr lang="nl-NL" sz="2200" dirty="0" smtClean="0"/>
              <a:t>Rond </a:t>
            </a:r>
            <a:r>
              <a:rPr lang="nl-NL" sz="2200" dirty="0"/>
              <a:t>1980 krijgen zieke kinderen steeds vaker </a:t>
            </a:r>
            <a:r>
              <a:rPr lang="nl-NL" sz="2200" dirty="0" smtClean="0"/>
              <a:t>bezoek </a:t>
            </a:r>
            <a:r>
              <a:rPr lang="nl-NL" sz="2200" dirty="0"/>
              <a:t>van een </a:t>
            </a:r>
            <a:r>
              <a:rPr lang="nl-NL" sz="2200" dirty="0" smtClean="0"/>
              <a:t>clown.</a:t>
            </a:r>
          </a:p>
          <a:p>
            <a:pPr marL="0" indent="0">
              <a:buNone/>
            </a:pPr>
            <a:endParaRPr lang="nl-NL" sz="2200" i="1" dirty="0" smtClean="0"/>
          </a:p>
          <a:p>
            <a:pPr marL="0" indent="0">
              <a:buNone/>
            </a:pPr>
            <a:r>
              <a:rPr lang="nl-NL" sz="2200" b="1" dirty="0" smtClean="0"/>
              <a:t>In </a:t>
            </a:r>
            <a:r>
              <a:rPr lang="nl-NL" sz="2200" b="1" dirty="0"/>
              <a:t>Nederland…</a:t>
            </a:r>
          </a:p>
          <a:p>
            <a:pPr lvl="0"/>
            <a:r>
              <a:rPr lang="nl-NL" sz="2200" dirty="0"/>
              <a:t>In 1992 richt dokter </a:t>
            </a:r>
            <a:r>
              <a:rPr lang="nl-NL" sz="2200" dirty="0" err="1" smtClean="0"/>
              <a:t>Vo</a:t>
            </a:r>
            <a:r>
              <a:rPr lang="nl-NL" sz="2400" dirty="0" err="1"/>
              <a:t>û</a:t>
            </a:r>
            <a:r>
              <a:rPr lang="nl-NL" sz="2200" dirty="0" err="1" smtClean="0"/>
              <a:t>te</a:t>
            </a:r>
            <a:endParaRPr lang="nl-NL" sz="2200" dirty="0" smtClean="0"/>
          </a:p>
          <a:p>
            <a:pPr marL="0" lvl="0" indent="0">
              <a:buNone/>
            </a:pPr>
            <a:r>
              <a:rPr lang="nl-NL" sz="2200" dirty="0"/>
              <a:t> </a:t>
            </a:r>
            <a:r>
              <a:rPr lang="nl-NL" sz="2200" dirty="0" smtClean="0"/>
              <a:t>   de </a:t>
            </a:r>
            <a:r>
              <a:rPr lang="nl-NL" sz="2200" dirty="0"/>
              <a:t>CliniClowns </a:t>
            </a:r>
            <a:r>
              <a:rPr lang="nl-NL" sz="2200" dirty="0" smtClean="0"/>
              <a:t>op</a:t>
            </a:r>
            <a:r>
              <a:rPr lang="nl-NL" sz="2200" dirty="0"/>
              <a:t>.</a:t>
            </a:r>
          </a:p>
          <a:p>
            <a:pPr lvl="0"/>
            <a:r>
              <a:rPr lang="nl-NL" sz="2200" dirty="0" err="1"/>
              <a:t>CliniClowns</a:t>
            </a:r>
            <a:r>
              <a:rPr lang="nl-NL" sz="2200" dirty="0"/>
              <a:t> bestaat nu </a:t>
            </a:r>
          </a:p>
          <a:p>
            <a:pPr marL="0" lvl="0" indent="0">
              <a:buNone/>
            </a:pPr>
            <a:r>
              <a:rPr lang="nl-NL" sz="2200" dirty="0" smtClean="0"/>
              <a:t>	meer </a:t>
            </a:r>
            <a:r>
              <a:rPr lang="nl-NL" sz="2200" dirty="0"/>
              <a:t>dan 20 jaar!</a:t>
            </a:r>
          </a:p>
          <a:p>
            <a:pPr marL="0" lvl="0" indent="0">
              <a:buNone/>
            </a:pPr>
            <a:endParaRPr lang="nl-NL" altLang="nl-NL" sz="2350" dirty="0">
              <a:cs typeface="Times New Roman" panose="02020603050405020304" pitchFamily="18"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965" y="2913480"/>
            <a:ext cx="4244035" cy="2821108"/>
          </a:xfrm>
          <a:prstGeom prst="roundRect">
            <a:avLst>
              <a:gd name="adj" fmla="val 16667"/>
            </a:avLst>
          </a:prstGeom>
          <a:ln>
            <a:noFill/>
          </a:ln>
          <a:effectLst/>
        </p:spPr>
      </p:pic>
      <p:sp>
        <p:nvSpPr>
          <p:cNvPr id="5" name="Tijdelijke aanduiding voor dianummer 4"/>
          <p:cNvSpPr>
            <a:spLocks noGrp="1"/>
          </p:cNvSpPr>
          <p:nvPr>
            <p:ph type="sldNum" sz="quarter" idx="12"/>
          </p:nvPr>
        </p:nvSpPr>
        <p:spPr/>
        <p:txBody>
          <a:bodyPr/>
          <a:lstStyle/>
          <a:p>
            <a:r>
              <a:rPr lang="en-US" dirty="0" smtClean="0"/>
              <a:t>2</a:t>
            </a:r>
            <a:endParaRPr lang="en-US" dirty="0"/>
          </a:p>
        </p:txBody>
      </p:sp>
    </p:spTree>
    <p:extLst>
      <p:ext uri="{BB962C8B-B14F-4D97-AF65-F5344CB8AC3E}">
        <p14:creationId xmlns:p14="http://schemas.microsoft.com/office/powerpoint/2010/main" val="3828574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Zoek de verschillen</a:t>
            </a:r>
            <a:endParaRPr lang="nl-NL" dirty="0"/>
          </a:p>
        </p:txBody>
      </p:sp>
      <p:sp>
        <p:nvSpPr>
          <p:cNvPr id="3" name="Tijdelijke aanduiding voor inhoud 2"/>
          <p:cNvSpPr>
            <a:spLocks noGrp="1"/>
          </p:cNvSpPr>
          <p:nvPr>
            <p:ph idx="1"/>
          </p:nvPr>
        </p:nvSpPr>
        <p:spPr>
          <a:xfrm>
            <a:off x="540000" y="1272210"/>
            <a:ext cx="8064000" cy="4316604"/>
          </a:xfrm>
        </p:spPr>
        <p:txBody>
          <a:bodyPr/>
          <a:lstStyle/>
          <a:p>
            <a:pPr marL="0" indent="0">
              <a:buNone/>
            </a:pPr>
            <a:r>
              <a:rPr lang="nl-NL" sz="2200" b="1" dirty="0"/>
              <a:t>Een CliniClown is geen gewone clown! </a:t>
            </a:r>
            <a:r>
              <a:rPr lang="nl-NL" sz="2200" b="1" dirty="0" smtClean="0"/>
              <a:t/>
            </a:r>
            <a:br>
              <a:rPr lang="nl-NL" sz="2200" b="1" dirty="0" smtClean="0"/>
            </a:br>
            <a:r>
              <a:rPr lang="nl-NL" sz="2200" dirty="0" smtClean="0"/>
              <a:t>Een </a:t>
            </a:r>
            <a:r>
              <a:rPr lang="nl-NL" sz="2200" dirty="0" err="1"/>
              <a:t>CliniClown</a:t>
            </a:r>
            <a:r>
              <a:rPr lang="nl-NL" sz="2200" dirty="0" smtClean="0"/>
              <a:t>…</a:t>
            </a:r>
          </a:p>
          <a:p>
            <a:pPr lvl="0"/>
            <a:r>
              <a:rPr lang="nl-NL" sz="2200" dirty="0"/>
              <a:t>k</a:t>
            </a:r>
            <a:r>
              <a:rPr lang="nl-NL" sz="2200" dirty="0" smtClean="0"/>
              <a:t>omt </a:t>
            </a:r>
            <a:r>
              <a:rPr lang="nl-NL" sz="2200" dirty="0"/>
              <a:t>speciaal voor het zieke kind en de </a:t>
            </a:r>
            <a:r>
              <a:rPr lang="nl-NL" sz="2200" dirty="0" smtClean="0"/>
              <a:t>ouders;</a:t>
            </a:r>
            <a:endParaRPr lang="nl-NL" sz="2200" dirty="0"/>
          </a:p>
          <a:p>
            <a:pPr lvl="0"/>
            <a:r>
              <a:rPr lang="nl-NL" sz="2200" dirty="0"/>
              <a:t>g</a:t>
            </a:r>
            <a:r>
              <a:rPr lang="nl-NL" sz="2200" dirty="0" smtClean="0"/>
              <a:t>aat </a:t>
            </a:r>
            <a:r>
              <a:rPr lang="nl-NL" sz="2200" dirty="0"/>
              <a:t>naar de plek van het zieke kind </a:t>
            </a:r>
            <a:r>
              <a:rPr lang="nl-NL" sz="2200" dirty="0" smtClean="0"/>
              <a:t>toe;</a:t>
            </a:r>
            <a:endParaRPr lang="nl-NL" sz="2200" dirty="0"/>
          </a:p>
          <a:p>
            <a:pPr lvl="0"/>
            <a:r>
              <a:rPr lang="nl-NL" sz="2200" dirty="0"/>
              <a:t>k</a:t>
            </a:r>
            <a:r>
              <a:rPr lang="nl-NL" sz="2200" dirty="0" smtClean="0"/>
              <a:t>ijkt </a:t>
            </a:r>
            <a:r>
              <a:rPr lang="nl-NL" sz="2200" dirty="0"/>
              <a:t>goed naar het kind en maakt echt </a:t>
            </a:r>
            <a:r>
              <a:rPr lang="nl-NL" sz="2200" dirty="0" smtClean="0"/>
              <a:t>contact;</a:t>
            </a:r>
            <a:endParaRPr lang="nl-NL" sz="2200" dirty="0"/>
          </a:p>
          <a:p>
            <a:pPr lvl="0"/>
            <a:r>
              <a:rPr lang="nl-NL" sz="2200" dirty="0"/>
              <a:t>l</a:t>
            </a:r>
            <a:r>
              <a:rPr lang="nl-NL" sz="2200" dirty="0" smtClean="0"/>
              <a:t>aat </a:t>
            </a:r>
            <a:r>
              <a:rPr lang="nl-NL" sz="2200" dirty="0"/>
              <a:t>het kind </a:t>
            </a:r>
            <a:r>
              <a:rPr lang="nl-NL" sz="2200" dirty="0" smtClean="0"/>
              <a:t>lachen; </a:t>
            </a:r>
            <a:endParaRPr lang="nl-NL" sz="2200" dirty="0"/>
          </a:p>
          <a:p>
            <a:pPr lvl="0"/>
            <a:r>
              <a:rPr lang="nl-NL" sz="2200" dirty="0"/>
              <a:t>s</a:t>
            </a:r>
            <a:r>
              <a:rPr lang="nl-NL" sz="2200" dirty="0" smtClean="0"/>
              <a:t>telt </a:t>
            </a:r>
            <a:r>
              <a:rPr lang="nl-NL" sz="2200" dirty="0"/>
              <a:t>gerust en </a:t>
            </a:r>
            <a:r>
              <a:rPr lang="nl-NL" sz="2200" dirty="0" smtClean="0"/>
              <a:t>kalmeert;</a:t>
            </a:r>
            <a:endParaRPr lang="nl-NL" sz="2200" dirty="0"/>
          </a:p>
          <a:p>
            <a:pPr lvl="0"/>
            <a:r>
              <a:rPr lang="nl-NL" sz="2200" dirty="0"/>
              <a:t>d</a:t>
            </a:r>
            <a:r>
              <a:rPr lang="nl-NL" sz="2200" dirty="0" smtClean="0"/>
              <a:t>raagt </a:t>
            </a:r>
            <a:r>
              <a:rPr lang="nl-NL" sz="2200" dirty="0"/>
              <a:t>een eenvoudig kostuum en een rode </a:t>
            </a:r>
            <a:r>
              <a:rPr lang="nl-NL" sz="2200" dirty="0" smtClean="0"/>
              <a:t>neus;</a:t>
            </a:r>
            <a:endParaRPr lang="nl-NL" sz="2200" dirty="0"/>
          </a:p>
          <a:p>
            <a:pPr lvl="0"/>
            <a:r>
              <a:rPr lang="nl-NL" sz="2200" dirty="0"/>
              <a:t>e</a:t>
            </a:r>
            <a:r>
              <a:rPr lang="nl-NL" sz="2200" dirty="0" smtClean="0"/>
              <a:t>n </a:t>
            </a:r>
            <a:r>
              <a:rPr lang="nl-NL" sz="2200" dirty="0"/>
              <a:t>komt vaak samen met een andere </a:t>
            </a:r>
            <a:r>
              <a:rPr lang="nl-NL" sz="2200" dirty="0" smtClean="0"/>
              <a:t>CliniClown. </a:t>
            </a:r>
            <a:endParaRPr lang="nl-NL" sz="2200" dirty="0"/>
          </a:p>
          <a:p>
            <a:pPr marL="0" indent="0">
              <a:buNone/>
            </a:pPr>
            <a:endParaRPr lang="nl-NL" dirty="0"/>
          </a:p>
          <a:p>
            <a:endParaRPr lang="nl-NL" dirty="0"/>
          </a:p>
        </p:txBody>
      </p:sp>
      <p:sp>
        <p:nvSpPr>
          <p:cNvPr id="6" name="Tijdelijke aanduiding voor dianummer 5"/>
          <p:cNvSpPr>
            <a:spLocks noGrp="1"/>
          </p:cNvSpPr>
          <p:nvPr>
            <p:ph type="sldNum" sz="quarter" idx="12"/>
          </p:nvPr>
        </p:nvSpPr>
        <p:spPr/>
        <p:txBody>
          <a:bodyPr/>
          <a:lstStyle/>
          <a:p>
            <a:r>
              <a:rPr lang="en-US" dirty="0" smtClean="0"/>
              <a:t>3</a:t>
            </a:r>
            <a:endParaRPr lang="en-US"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276" y="540000"/>
            <a:ext cx="1829222" cy="527076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3600" dirty="0" smtClean="0">
                <a:latin typeface="+mn-lt"/>
              </a:rPr>
              <a:t>Wat doen </a:t>
            </a:r>
            <a:r>
              <a:rPr lang="nl-NL" sz="3600" dirty="0" err="1" smtClean="0">
                <a:latin typeface="+mn-lt"/>
              </a:rPr>
              <a:t>cliniclowns</a:t>
            </a:r>
            <a:r>
              <a:rPr lang="nl-NL" sz="3600" dirty="0" smtClean="0">
                <a:latin typeface="+mn-lt"/>
              </a:rPr>
              <a:t> allemaal? </a:t>
            </a:r>
            <a:endParaRPr lang="nl-NL" sz="3600" dirty="0">
              <a:latin typeface="+mn-lt"/>
            </a:endParaRPr>
          </a:p>
        </p:txBody>
      </p:sp>
      <p:pic>
        <p:nvPicPr>
          <p:cNvPr id="3" name="Afbeelding 2">
            <a:hlinkClick r:id="rId3"/>
          </p:cNvPr>
          <p:cNvPicPr>
            <a:picLocks noChangeAspect="1"/>
          </p:cNvPicPr>
          <p:nvPr/>
        </p:nvPicPr>
        <p:blipFill rotWithShape="1">
          <a:blip r:embed="rId4"/>
          <a:srcRect l="16508" t="23045" r="39089" b="37950"/>
          <a:stretch/>
        </p:blipFill>
        <p:spPr>
          <a:xfrm>
            <a:off x="781878" y="1590058"/>
            <a:ext cx="7580244" cy="3745611"/>
          </a:xfrm>
          <a:prstGeom prst="roundRect">
            <a:avLst>
              <a:gd name="adj" fmla="val 16667"/>
            </a:avLst>
          </a:prstGeom>
          <a:ln>
            <a:noFill/>
          </a:ln>
          <a:effectLst>
            <a:outerShdw blurRad="76200" dist="38100" dir="7800000" algn="tl" rotWithShape="0">
              <a:srgbClr val="000000">
                <a:alpha val="40000"/>
              </a:srgbClr>
            </a:outerShdw>
          </a:effectLst>
        </p:spPr>
      </p:pic>
      <p:sp>
        <p:nvSpPr>
          <p:cNvPr id="5" name="Tijdelijke aanduiding voor dianummer 4"/>
          <p:cNvSpPr>
            <a:spLocks noGrp="1"/>
          </p:cNvSpPr>
          <p:nvPr>
            <p:ph type="sldNum" sz="quarter" idx="12"/>
          </p:nvPr>
        </p:nvSpPr>
        <p:spPr/>
        <p:txBody>
          <a:bodyPr/>
          <a:lstStyle/>
          <a:p>
            <a:r>
              <a:rPr lang="en-US" dirty="0" smtClean="0"/>
              <a:t>4</a:t>
            </a:r>
            <a:endParaRPr lang="en-US" dirty="0"/>
          </a:p>
        </p:txBody>
      </p:sp>
    </p:spTree>
    <p:extLst>
      <p:ext uri="{BB962C8B-B14F-4D97-AF65-F5344CB8AC3E}">
        <p14:creationId xmlns:p14="http://schemas.microsoft.com/office/powerpoint/2010/main" val="2050152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algn="ctr"/>
            <a:r>
              <a:rPr lang="nl-NL" sz="3200" dirty="0">
                <a:latin typeface="+mn-lt"/>
              </a:rPr>
              <a:t>op bezoek in ziekenhuizen en instellingen</a:t>
            </a:r>
          </a:p>
        </p:txBody>
      </p:sp>
      <p:pic>
        <p:nvPicPr>
          <p:cNvPr id="2" name="Tijdelijke aanduiding voor inhoud 1">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4369" y="1254783"/>
            <a:ext cx="6660000" cy="4437225"/>
          </a:xfrm>
          <a:prstGeom prst="roundRect">
            <a:avLst>
              <a:gd name="adj" fmla="val 8594"/>
            </a:avLst>
          </a:prstGeom>
          <a:solidFill>
            <a:srgbClr val="FFFFFF">
              <a:shade val="85000"/>
            </a:srgbClr>
          </a:solidFill>
          <a:ln>
            <a:noFill/>
          </a:ln>
          <a:effectLst/>
        </p:spPr>
      </p:pic>
      <p:sp>
        <p:nvSpPr>
          <p:cNvPr id="4" name="Tijdelijke aanduiding voor dianummer 3"/>
          <p:cNvSpPr>
            <a:spLocks noGrp="1"/>
          </p:cNvSpPr>
          <p:nvPr>
            <p:ph type="sldNum" sz="quarter" idx="12"/>
          </p:nvPr>
        </p:nvSpPr>
        <p:spPr/>
        <p:txBody>
          <a:bodyPr/>
          <a:lstStyle/>
          <a:p>
            <a:fld id="{1D227E58-F3D0-F14A-8A66-E2A20C5477AB}" type="slidenum">
              <a:rPr lang="en-US" smtClean="0"/>
              <a:pPr/>
              <a:t>6</a:t>
            </a:fld>
            <a:endParaRPr lang="en-US"/>
          </a:p>
        </p:txBody>
      </p:sp>
    </p:spTree>
    <p:extLst>
      <p:ext uri="{BB962C8B-B14F-4D97-AF65-F5344CB8AC3E}">
        <p14:creationId xmlns:p14="http://schemas.microsoft.com/office/powerpoint/2010/main" val="2893346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algn="ctr"/>
            <a:r>
              <a:rPr lang="nl-NL" sz="3600" dirty="0" smtClean="0">
                <a:latin typeface="+mn-lt"/>
              </a:rPr>
              <a:t>Cliniclowns college</a:t>
            </a:r>
            <a:endParaRPr lang="nl-NL" sz="3600" dirty="0">
              <a:latin typeface="+mn-lt"/>
            </a:endParaRPr>
          </a:p>
        </p:txBody>
      </p:sp>
      <p:pic>
        <p:nvPicPr>
          <p:cNvPr id="5" name="Tijdelijke aanduiding voor inhoud 4" descr="GITP_20150328CCC155_klein.jpg">
            <a:hlinkClick r:id="rId3"/>
          </p:cNvPr>
          <p:cNvPicPr>
            <a:picLocks noGrp="1" noChangeAspect="1"/>
          </p:cNvPicPr>
          <p:nvPr>
            <p:ph idx="1"/>
          </p:nvPr>
        </p:nvPicPr>
        <p:blipFill>
          <a:blip r:embed="rId4"/>
          <a:stretch>
            <a:fillRect/>
          </a:stretch>
        </p:blipFill>
        <p:spPr>
          <a:xfrm>
            <a:off x="1197599" y="1258957"/>
            <a:ext cx="6660000" cy="4439999"/>
          </a:xfrm>
          <a:prstGeom prst="roundRect">
            <a:avLst>
              <a:gd name="adj" fmla="val 8594"/>
            </a:avLst>
          </a:prstGeom>
          <a:solidFill>
            <a:srgbClr val="FFFFFF">
              <a:shade val="85000"/>
            </a:srgbClr>
          </a:solidFill>
          <a:ln>
            <a:noFill/>
          </a:ln>
          <a:effectLst/>
        </p:spPr>
      </p:pic>
      <p:sp>
        <p:nvSpPr>
          <p:cNvPr id="3" name="Tijdelijke aanduiding voor dianummer 2"/>
          <p:cNvSpPr>
            <a:spLocks noGrp="1"/>
          </p:cNvSpPr>
          <p:nvPr>
            <p:ph type="sldNum" sz="quarter" idx="12"/>
          </p:nvPr>
        </p:nvSpPr>
        <p:spPr/>
        <p:txBody>
          <a:bodyPr/>
          <a:lstStyle/>
          <a:p>
            <a:r>
              <a:rPr lang="en-US" dirty="0" smtClean="0"/>
              <a:t>6</a:t>
            </a:r>
            <a:endParaRPr lang="en-US" dirty="0"/>
          </a:p>
        </p:txBody>
      </p:sp>
    </p:spTree>
    <p:extLst>
      <p:ext uri="{BB962C8B-B14F-4D97-AF65-F5344CB8AC3E}">
        <p14:creationId xmlns:p14="http://schemas.microsoft.com/office/powerpoint/2010/main" val="452651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algn="ctr"/>
            <a:r>
              <a:rPr lang="nl-NL" sz="3600" dirty="0" smtClean="0">
                <a:latin typeface="+mn-lt"/>
              </a:rPr>
              <a:t>Speel je mee?!</a:t>
            </a:r>
            <a:endParaRPr lang="nl-NL" sz="3600" dirty="0">
              <a:latin typeface="+mn-l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000" y="1187166"/>
            <a:ext cx="6660000" cy="4439999"/>
          </a:xfrm>
          <a:prstGeom prst="roundRect">
            <a:avLst>
              <a:gd name="adj" fmla="val 16667"/>
            </a:avLst>
          </a:prstGeom>
          <a:ln>
            <a:noFill/>
          </a:ln>
          <a:effectLst/>
        </p:spPr>
      </p:pic>
      <p:sp>
        <p:nvSpPr>
          <p:cNvPr id="4" name="Tijdelijke aanduiding voor dianummer 3"/>
          <p:cNvSpPr>
            <a:spLocks noGrp="1"/>
          </p:cNvSpPr>
          <p:nvPr>
            <p:ph type="sldNum" sz="quarter" idx="12"/>
          </p:nvPr>
        </p:nvSpPr>
        <p:spPr/>
        <p:txBody>
          <a:bodyPr/>
          <a:lstStyle/>
          <a:p>
            <a:r>
              <a:rPr lang="en-US" dirty="0" smtClean="0"/>
              <a:t>8</a:t>
            </a:r>
            <a:endParaRPr lang="en-US" dirty="0"/>
          </a:p>
        </p:txBody>
      </p:sp>
    </p:spTree>
    <p:extLst>
      <p:ext uri="{BB962C8B-B14F-4D97-AF65-F5344CB8AC3E}">
        <p14:creationId xmlns:p14="http://schemas.microsoft.com/office/powerpoint/2010/main" val="1392280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pPr algn="ctr"/>
            <a:r>
              <a:rPr lang="nl-NL" sz="3600" dirty="0" smtClean="0">
                <a:latin typeface="+mn-lt"/>
              </a:rPr>
              <a:t>Klein zintuigen orkest</a:t>
            </a:r>
            <a:endParaRPr lang="nl-NL" sz="3600" dirty="0">
              <a:latin typeface="+mn-lt"/>
            </a:endParaRPr>
          </a:p>
        </p:txBody>
      </p:sp>
      <p:pic>
        <p:nvPicPr>
          <p:cNvPr id="2" name="Tijdelijke aanduiding voor inhoud 1">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1222" y="1127979"/>
            <a:ext cx="6660000" cy="4437225"/>
          </a:xfrm>
          <a:prstGeom prst="roundRect">
            <a:avLst>
              <a:gd name="adj" fmla="val 8594"/>
            </a:avLst>
          </a:prstGeom>
          <a:solidFill>
            <a:srgbClr val="FFFFFF">
              <a:shade val="85000"/>
            </a:srgbClr>
          </a:solidFill>
          <a:ln>
            <a:noFill/>
          </a:ln>
          <a:effectLst/>
        </p:spPr>
      </p:pic>
      <p:sp>
        <p:nvSpPr>
          <p:cNvPr id="4" name="Tijdelijke aanduiding voor dianummer 3"/>
          <p:cNvSpPr>
            <a:spLocks noGrp="1"/>
          </p:cNvSpPr>
          <p:nvPr>
            <p:ph type="sldNum" sz="quarter" idx="12"/>
          </p:nvPr>
        </p:nvSpPr>
        <p:spPr/>
        <p:txBody>
          <a:bodyPr/>
          <a:lstStyle/>
          <a:p>
            <a:r>
              <a:rPr lang="en-US" dirty="0" smtClean="0"/>
              <a:t>9</a:t>
            </a:r>
            <a:endParaRPr lang="en-US" dirty="0"/>
          </a:p>
        </p:txBody>
      </p:sp>
    </p:spTree>
    <p:extLst>
      <p:ext uri="{BB962C8B-B14F-4D97-AF65-F5344CB8AC3E}">
        <p14:creationId xmlns:p14="http://schemas.microsoft.com/office/powerpoint/2010/main" val="1599608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CliniClowns">
  <a:themeElements>
    <a:clrScheme name="CliniClowns">
      <a:dk1>
        <a:sysClr val="windowText" lastClr="000000"/>
      </a:dk1>
      <a:lt1>
        <a:sysClr val="window" lastClr="FFFFFF"/>
      </a:lt1>
      <a:dk2>
        <a:srgbClr val="818A8F"/>
      </a:dk2>
      <a:lt2>
        <a:srgbClr val="FFFFFF"/>
      </a:lt2>
      <a:accent1>
        <a:srgbClr val="D71E1E"/>
      </a:accent1>
      <a:accent2>
        <a:srgbClr val="191E87"/>
      </a:accent2>
      <a:accent3>
        <a:srgbClr val="5EB6E4"/>
      </a:accent3>
      <a:accent4>
        <a:srgbClr val="00B2A9"/>
      </a:accent4>
      <a:accent5>
        <a:srgbClr val="7AB800"/>
      </a:accent5>
      <a:accent6>
        <a:srgbClr val="F8E04D"/>
      </a:accent6>
      <a:hlink>
        <a:srgbClr val="D71E1E"/>
      </a:hlink>
      <a:folHlink>
        <a:srgbClr val="191E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CC_PowerPoint</Template>
  <TotalTime>1694</TotalTime>
  <Words>987</Words>
  <Application>Microsoft Office PowerPoint</Application>
  <PresentationFormat>Diavoorstelling (4:3)</PresentationFormat>
  <Paragraphs>154</Paragraphs>
  <Slides>16</Slides>
  <Notes>16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Times New Roman</vt:lpstr>
      <vt:lpstr>CliniClowns</vt:lpstr>
      <vt:lpstr>Cliniclowns, een beetje verbeelding  doet wonderen</vt:lpstr>
      <vt:lpstr>De Cliniclowns op bezoek </vt:lpstr>
      <vt:lpstr>Hoe lang bestaan de cliniclowns?</vt:lpstr>
      <vt:lpstr>Zoek de verschillen</vt:lpstr>
      <vt:lpstr>Wat doen cliniclowns allemaal? </vt:lpstr>
      <vt:lpstr>op bezoek in ziekenhuizen en instellingen</vt:lpstr>
      <vt:lpstr>Cliniclowns college</vt:lpstr>
      <vt:lpstr>Speel je mee?!</vt:lpstr>
      <vt:lpstr>Klein zintuigen orkest</vt:lpstr>
      <vt:lpstr>De Cliniclowns app</vt:lpstr>
      <vt:lpstr>Een bijzonder beroep</vt:lpstr>
      <vt:lpstr>Hoe werkt een cliniclown? </vt:lpstr>
      <vt:lpstr>Lachen is gezonder dan je denkt!</vt:lpstr>
      <vt:lpstr>Meeluisterneus?</vt:lpstr>
      <vt:lpstr>Cliniclowns groeit! </vt:lpstr>
      <vt:lpstr>Help jij de CliniClowns?!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Template voor een PowerPoint presentatie</dc:subject>
  <dc:creator>Esmee van de Laar</dc:creator>
  <dc:description>versie 1.1</dc:description>
  <cp:lastModifiedBy>Marieke Hoving</cp:lastModifiedBy>
  <cp:revision>197</cp:revision>
  <dcterms:created xsi:type="dcterms:W3CDTF">2015-07-21T07:39:12Z</dcterms:created>
  <dcterms:modified xsi:type="dcterms:W3CDTF">2018-02-14T14:31:54Z</dcterms:modified>
  <cp:category>Huisstijl</cp:category>
</cp:coreProperties>
</file>